
<file path=[Content_Types].xml><?xml version="1.0" encoding="utf-8"?>
<Types xmlns="http://schemas.openxmlformats.org/package/2006/content-types">
  <Default Extension="xml" ContentType="application/xml"/>
  <Default Extension="wmf" ContentType="image/x-wmf"/>
  <Default Extension="jpeg" ContentType="image/jpeg"/>
  <Default Extension="jpg" ContentType="image/jpeg"/>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65" r:id="rId6"/>
    <p:sldId id="267" r:id="rId7"/>
    <p:sldId id="266" r:id="rId8"/>
    <p:sldId id="263" r:id="rId9"/>
    <p:sldId id="261" r:id="rId10"/>
    <p:sldId id="262" r:id="rId11"/>
    <p:sldId id="268" r:id="rId12"/>
    <p:sldId id="264" r:id="rId13"/>
    <p:sldId id="270" r:id="rId14"/>
    <p:sldId id="273" r:id="rId15"/>
    <p:sldId id="269" r:id="rId16"/>
    <p:sldId id="271" r:id="rId17"/>
    <p:sldId id="274" r:id="rId18"/>
    <p:sldId id="272"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06" d="100"/>
          <a:sy n="106" d="100"/>
        </p:scale>
        <p:origin x="-1720"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8.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7.png"/><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6.png"/><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8" name="Picture 7" descr="TitlePage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571500" y="1676401"/>
            <a:ext cx="8001000" cy="2424766"/>
          </a:xfrm>
        </p:spPr>
        <p:txBody>
          <a:bodyPr anchor="b" anchorCtr="0">
            <a:noAutofit/>
          </a:bodyPr>
          <a:lstStyle>
            <a:lvl1pPr>
              <a:defRPr sz="5600">
                <a:solidFill>
                  <a:schemeClr val="tx1"/>
                </a:solidFill>
              </a:defRPr>
            </a:lvl1pPr>
          </a:lstStyle>
          <a:p>
            <a:r>
              <a:rPr lang="en-US" smtClean="0"/>
              <a:t>Click to edit Master title style</a:t>
            </a:r>
            <a:endParaRPr/>
          </a:p>
        </p:txBody>
      </p:sp>
      <p:sp>
        <p:nvSpPr>
          <p:cNvPr id="3" name="Subtitle 2"/>
          <p:cNvSpPr>
            <a:spLocks noGrp="1"/>
          </p:cNvSpPr>
          <p:nvPr>
            <p:ph type="subTitle" idx="1"/>
          </p:nvPr>
        </p:nvSpPr>
        <p:spPr>
          <a:xfrm>
            <a:off x="571500" y="4419600"/>
            <a:ext cx="8001000" cy="1219200"/>
          </a:xfrm>
        </p:spPr>
        <p:txBody>
          <a:bodyPr/>
          <a:lstStyle>
            <a:lvl1pPr marL="0" indent="0" algn="ctr">
              <a:spcAft>
                <a:spcPts val="0"/>
              </a:spcAft>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A4A6734C-E115-4BC5-9FB0-F9BF6FABFDA0}" type="datetimeFigureOut">
              <a:rPr lang="en-US" smtClean="0"/>
              <a:t>8/26/11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39C4FB-7D33-419B-8833-D1372BFD11C8}" type="slidenum">
              <a:rPr lang="en-US" smtClean="0"/>
              <a:t>‹#›</a:t>
            </a:fld>
            <a:endParaRPr lang="en-US"/>
          </a:p>
        </p:txBody>
      </p:sp>
      <p:pic>
        <p:nvPicPr>
          <p:cNvPr id="9" name="Picture 8" descr="standardRule.png"/>
          <p:cNvPicPr>
            <a:picLocks noChangeAspect="1"/>
          </p:cNvPicPr>
          <p:nvPr/>
        </p:nvPicPr>
        <p:blipFill>
          <a:blip r:embed="rId3"/>
          <a:stretch>
            <a:fillRect/>
          </a:stretch>
        </p:blipFill>
        <p:spPr>
          <a:xfrm>
            <a:off x="2705100" y="4191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4360" y="434609"/>
            <a:ext cx="3749040" cy="1709928"/>
          </a:xfrm>
        </p:spPr>
        <p:txBody>
          <a:bodyPr vert="horz" lIns="91440" tIns="45720" rIns="91440" bIns="45720" rtlCol="0" anchor="b">
            <a:noAutofit/>
          </a:bodyPr>
          <a:lstStyle>
            <a:lvl1pPr algn="ctr" defTabSz="914400" rtl="0" eaLnBrk="1" latinLnBrk="0" hangingPunct="1">
              <a:spcBef>
                <a:spcPct val="0"/>
              </a:spcBef>
              <a:buNone/>
              <a:defRPr sz="3600" b="0" kern="1200">
                <a:solidFill>
                  <a:schemeClr val="tx1"/>
                </a:solidFill>
                <a:latin typeface="+mj-lt"/>
                <a:ea typeface="+mj-ea"/>
                <a:cs typeface="+mj-cs"/>
              </a:defRPr>
            </a:lvl1pPr>
          </a:lstStyle>
          <a:p>
            <a:r>
              <a:rPr lang="en-US" smtClean="0"/>
              <a:t>Click to edit Master title style</a:t>
            </a:r>
            <a:endParaRPr/>
          </a:p>
        </p:txBody>
      </p:sp>
      <p:sp>
        <p:nvSpPr>
          <p:cNvPr id="4" name="Text Placeholder 3"/>
          <p:cNvSpPr>
            <a:spLocks noGrp="1"/>
          </p:cNvSpPr>
          <p:nvPr>
            <p:ph type="body" sz="half" idx="2"/>
          </p:nvPr>
        </p:nvSpPr>
        <p:spPr>
          <a:xfrm>
            <a:off x="594360" y="2551176"/>
            <a:ext cx="3749040" cy="3145536"/>
          </a:xfrm>
        </p:spPr>
        <p:txBody>
          <a:bodyPr vert="horz" lIns="91440" tIns="45720" rIns="91440" bIns="45720" rtlCol="0">
            <a:normAutofit/>
          </a:bodyPr>
          <a:lstStyle>
            <a:lvl1pPr marL="0" indent="0">
              <a:spcAft>
                <a:spcPts val="1000"/>
              </a:spcAft>
              <a:buNone/>
              <a:defRPr sz="18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US" smtClean="0"/>
              <a:t>Click to edit Master text styles</a:t>
            </a:r>
          </a:p>
        </p:txBody>
      </p:sp>
      <p:sp>
        <p:nvSpPr>
          <p:cNvPr id="5" name="Date Placeholder 4"/>
          <p:cNvSpPr>
            <a:spLocks noGrp="1"/>
          </p:cNvSpPr>
          <p:nvPr>
            <p:ph type="dt" sz="half" idx="10"/>
          </p:nvPr>
        </p:nvSpPr>
        <p:spPr/>
        <p:txBody>
          <a:bodyPr/>
          <a:lstStyle/>
          <a:p>
            <a:fld id="{A4A6734C-E115-4BC5-9FB0-F9BF6FABFDA0}" type="datetimeFigureOut">
              <a:rPr lang="en-US" smtClean="0"/>
              <a:t>8/26/11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39C4FB-7D33-419B-8833-D1372BFD11C8}" type="slidenum">
              <a:rPr lang="en-US" smtClean="0"/>
              <a:t>‹#›</a:t>
            </a:fld>
            <a:endParaRPr lang="en-US"/>
          </a:p>
        </p:txBody>
      </p:sp>
      <p:pic>
        <p:nvPicPr>
          <p:cNvPr id="8" name="Picture 7" descr="shortRule.png"/>
          <p:cNvPicPr>
            <a:picLocks noChangeAspect="1"/>
          </p:cNvPicPr>
          <p:nvPr/>
        </p:nvPicPr>
        <p:blipFill>
          <a:blip r:embed="rId2"/>
          <a:stretch>
            <a:fillRect/>
          </a:stretch>
        </p:blipFill>
        <p:spPr>
          <a:xfrm>
            <a:off x="1222898" y="2305609"/>
            <a:ext cx="2495550" cy="95250"/>
          </a:xfrm>
          <a:prstGeom prst="rect">
            <a:avLst/>
          </a:prstGeom>
          <a:effectLst>
            <a:outerShdw blurRad="25400" sx="101000" sy="101000" algn="ctr" rotWithShape="0">
              <a:prstClr val="black">
                <a:alpha val="40000"/>
              </a:prstClr>
            </a:outerShdw>
          </a:effectLst>
        </p:spPr>
      </p:pic>
      <p:pic>
        <p:nvPicPr>
          <p:cNvPr id="11" name="Picture 10" descr="parAvion.png"/>
          <p:cNvPicPr>
            <a:picLocks noChangeAspect="1"/>
          </p:cNvPicPr>
          <p:nvPr/>
        </p:nvPicPr>
        <p:blipFill>
          <a:blip r:embed="rId3"/>
          <a:stretch>
            <a:fillRect/>
          </a:stretch>
        </p:blipFill>
        <p:spPr>
          <a:xfrm rot="308222">
            <a:off x="6798020" y="538594"/>
            <a:ext cx="1808485" cy="516710"/>
          </a:xfrm>
          <a:prstGeom prst="rect">
            <a:avLst/>
          </a:prstGeom>
        </p:spPr>
      </p:pic>
      <p:sp>
        <p:nvSpPr>
          <p:cNvPr id="3" name="Picture Placeholder 2"/>
          <p:cNvSpPr>
            <a:spLocks noGrp="1"/>
          </p:cNvSpPr>
          <p:nvPr>
            <p:ph type="pic" idx="1"/>
          </p:nvPr>
        </p:nvSpPr>
        <p:spPr>
          <a:xfrm rot="150174">
            <a:off x="4827538" y="836203"/>
            <a:ext cx="3657600" cy="4937760"/>
          </a:xfrm>
          <a:solidFill>
            <a:srgbClr val="FFFFFF">
              <a:shade val="85000"/>
            </a:srgbClr>
          </a:solidFill>
          <a:ln w="31750" cap="sq">
            <a:solidFill>
              <a:srgbClr val="FDFDFD"/>
            </a:solidFill>
            <a:miter lim="800000"/>
          </a:ln>
          <a:effectLst>
            <a:outerShdw blurRad="88900" dist="44450" dir="756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Picture above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571500" y="2924825"/>
            <a:ext cx="8001000" cy="1709928"/>
          </a:xfrm>
        </p:spPr>
        <p:txBody>
          <a:bodyPr vert="horz" lIns="91440" tIns="45720" rIns="91440" bIns="45720" rtlCol="0" anchor="b">
            <a:noAutofit/>
          </a:bodyPr>
          <a:lstStyle>
            <a:lvl1pPr algn="ctr" defTabSz="914400" rtl="0" eaLnBrk="1" latinLnBrk="0" hangingPunct="1">
              <a:spcBef>
                <a:spcPct val="0"/>
              </a:spcBef>
              <a:buNone/>
              <a:defRPr sz="4000" b="0" kern="1200">
                <a:solidFill>
                  <a:schemeClr val="tx1"/>
                </a:solidFill>
                <a:latin typeface="+mj-lt"/>
                <a:ea typeface="+mj-ea"/>
                <a:cs typeface="+mj-cs"/>
              </a:defRPr>
            </a:lvl1pPr>
          </a:lstStyle>
          <a:p>
            <a:r>
              <a:rPr lang="en-US" smtClean="0"/>
              <a:t>Click to edit Master title style</a:t>
            </a:r>
            <a:endParaRPr/>
          </a:p>
        </p:txBody>
      </p:sp>
      <p:sp>
        <p:nvSpPr>
          <p:cNvPr id="4" name="Text Placeholder 3"/>
          <p:cNvSpPr>
            <a:spLocks noGrp="1"/>
          </p:cNvSpPr>
          <p:nvPr>
            <p:ph type="body" sz="half" idx="2"/>
          </p:nvPr>
        </p:nvSpPr>
        <p:spPr>
          <a:xfrm>
            <a:off x="571500" y="4800600"/>
            <a:ext cx="8001000" cy="1219200"/>
          </a:xfrm>
        </p:spPr>
        <p:txBody>
          <a:bodyPr vert="horz" lIns="91440" tIns="45720" rIns="91440" bIns="45720" rtlCol="0">
            <a:normAutofit/>
          </a:bodyPr>
          <a:lstStyle>
            <a:lvl1pPr marL="0" indent="0" algn="ctr">
              <a:spcAft>
                <a:spcPts val="300"/>
              </a:spcAft>
              <a:buNone/>
              <a:defRPr sz="18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US" smtClean="0"/>
              <a:t>Click to edit Master text styles</a:t>
            </a:r>
          </a:p>
        </p:txBody>
      </p:sp>
      <p:sp>
        <p:nvSpPr>
          <p:cNvPr id="5" name="Date Placeholder 4"/>
          <p:cNvSpPr>
            <a:spLocks noGrp="1"/>
          </p:cNvSpPr>
          <p:nvPr>
            <p:ph type="dt" sz="half" idx="10"/>
          </p:nvPr>
        </p:nvSpPr>
        <p:spPr/>
        <p:txBody>
          <a:bodyPr/>
          <a:lstStyle/>
          <a:p>
            <a:fld id="{A4A6734C-E115-4BC5-9FB0-F9BF6FABFDA0}" type="datetimeFigureOut">
              <a:rPr lang="en-US" smtClean="0"/>
              <a:t>8/26/11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39C4FB-7D33-419B-8833-D1372BFD11C8}" type="slidenum">
              <a:rPr lang="en-US" smtClean="0"/>
              <a:t>‹#›</a:t>
            </a:fld>
            <a:endParaRPr lang="en-US"/>
          </a:p>
        </p:txBody>
      </p:sp>
      <p:pic>
        <p:nvPicPr>
          <p:cNvPr id="8" name="Picture 7" descr="shortRule.png"/>
          <p:cNvPicPr>
            <a:picLocks noChangeAspect="1"/>
          </p:cNvPicPr>
          <p:nvPr/>
        </p:nvPicPr>
        <p:blipFill>
          <a:blip r:embed="rId3"/>
          <a:stretch>
            <a:fillRect/>
          </a:stretch>
        </p:blipFill>
        <p:spPr>
          <a:xfrm>
            <a:off x="3324225" y="4666129"/>
            <a:ext cx="2495550" cy="95250"/>
          </a:xfrm>
          <a:prstGeom prst="rect">
            <a:avLst/>
          </a:prstGeom>
          <a:effectLst>
            <a:outerShdw blurRad="25400" sx="101000" sy="101000" algn="ctr" rotWithShape="0">
              <a:prstClr val="black">
                <a:alpha val="40000"/>
              </a:prstClr>
            </a:outerShdw>
          </a:effectLst>
        </p:spPr>
      </p:pic>
      <p:sp>
        <p:nvSpPr>
          <p:cNvPr id="3" name="Picture Placeholder 2"/>
          <p:cNvSpPr>
            <a:spLocks noGrp="1"/>
          </p:cNvSpPr>
          <p:nvPr>
            <p:ph type="pic" idx="1"/>
          </p:nvPr>
        </p:nvSpPr>
        <p:spPr>
          <a:xfrm rot="21355093">
            <a:off x="2359666" y="458370"/>
            <a:ext cx="4424669" cy="3079124"/>
          </a:xfrm>
          <a:solidFill>
            <a:srgbClr val="FFFFFF">
              <a:shade val="85000"/>
            </a:srgbClr>
          </a:solidFill>
          <a:ln w="31750" cap="sq">
            <a:solidFill>
              <a:srgbClr val="FDFDFD"/>
            </a:solidFill>
            <a:miter lim="800000"/>
          </a:ln>
          <a:effectLst>
            <a:outerShdw blurRad="88900" dist="444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picTx" preserve="1">
  <p:cSld name="2 Pictures above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9144000" cy="6858000"/>
          </a:xfrm>
          <a:prstGeom prst="rect">
            <a:avLst/>
          </a:prstGeom>
        </p:spPr>
      </p:pic>
      <p:pic>
        <p:nvPicPr>
          <p:cNvPr id="11" name="Picture 10" descr="parAvion.png"/>
          <p:cNvPicPr>
            <a:picLocks noChangeAspect="1"/>
          </p:cNvPicPr>
          <p:nvPr/>
        </p:nvPicPr>
        <p:blipFill>
          <a:blip r:embed="rId3"/>
          <a:stretch>
            <a:fillRect/>
          </a:stretch>
        </p:blipFill>
        <p:spPr>
          <a:xfrm rot="308222">
            <a:off x="6835967" y="278688"/>
            <a:ext cx="1695954" cy="484558"/>
          </a:xfrm>
          <a:prstGeom prst="rect">
            <a:avLst/>
          </a:prstGeom>
        </p:spPr>
      </p:pic>
      <p:sp>
        <p:nvSpPr>
          <p:cNvPr id="2" name="Title 1"/>
          <p:cNvSpPr>
            <a:spLocks noGrp="1"/>
          </p:cNvSpPr>
          <p:nvPr>
            <p:ph type="title"/>
          </p:nvPr>
        </p:nvSpPr>
        <p:spPr>
          <a:xfrm>
            <a:off x="571500" y="2924825"/>
            <a:ext cx="8001000" cy="1709928"/>
          </a:xfrm>
        </p:spPr>
        <p:txBody>
          <a:bodyPr vert="horz" lIns="91440" tIns="45720" rIns="91440" bIns="45720" rtlCol="0" anchor="b">
            <a:noAutofit/>
          </a:bodyPr>
          <a:lstStyle>
            <a:lvl1pPr algn="ctr" defTabSz="914400" rtl="0" eaLnBrk="1" latinLnBrk="0" hangingPunct="1">
              <a:spcBef>
                <a:spcPct val="0"/>
              </a:spcBef>
              <a:buNone/>
              <a:defRPr sz="4000" b="0" kern="1200">
                <a:solidFill>
                  <a:schemeClr val="tx1"/>
                </a:solidFill>
                <a:latin typeface="+mj-lt"/>
                <a:ea typeface="+mj-ea"/>
                <a:cs typeface="+mj-cs"/>
              </a:defRPr>
            </a:lvl1pPr>
          </a:lstStyle>
          <a:p>
            <a:r>
              <a:rPr lang="en-US" smtClean="0"/>
              <a:t>Click to edit Master title style</a:t>
            </a:r>
            <a:endParaRPr/>
          </a:p>
        </p:txBody>
      </p:sp>
      <p:sp>
        <p:nvSpPr>
          <p:cNvPr id="4" name="Text Placeholder 3"/>
          <p:cNvSpPr>
            <a:spLocks noGrp="1"/>
          </p:cNvSpPr>
          <p:nvPr>
            <p:ph type="body" sz="half" idx="2"/>
          </p:nvPr>
        </p:nvSpPr>
        <p:spPr>
          <a:xfrm>
            <a:off x="571500" y="4800600"/>
            <a:ext cx="8001000" cy="1219200"/>
          </a:xfrm>
        </p:spPr>
        <p:txBody>
          <a:bodyPr vert="horz" lIns="91440" tIns="45720" rIns="91440" bIns="45720" rtlCol="0">
            <a:normAutofit/>
          </a:bodyPr>
          <a:lstStyle>
            <a:lvl1pPr marL="0" indent="0" algn="ctr">
              <a:spcAft>
                <a:spcPts val="300"/>
              </a:spcAft>
              <a:buNone/>
              <a:defRPr sz="18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US" smtClean="0"/>
              <a:t>Click to edit Master text styles</a:t>
            </a:r>
          </a:p>
        </p:txBody>
      </p:sp>
      <p:sp>
        <p:nvSpPr>
          <p:cNvPr id="5" name="Date Placeholder 4"/>
          <p:cNvSpPr>
            <a:spLocks noGrp="1"/>
          </p:cNvSpPr>
          <p:nvPr>
            <p:ph type="dt" sz="half" idx="10"/>
          </p:nvPr>
        </p:nvSpPr>
        <p:spPr/>
        <p:txBody>
          <a:bodyPr/>
          <a:lstStyle/>
          <a:p>
            <a:fld id="{A4A6734C-E115-4BC5-9FB0-F9BF6FABFDA0}" type="datetimeFigureOut">
              <a:rPr lang="en-US" smtClean="0"/>
              <a:t>8/26/11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39C4FB-7D33-419B-8833-D1372BFD11C8}" type="slidenum">
              <a:rPr lang="en-US" smtClean="0"/>
              <a:t>‹#›</a:t>
            </a:fld>
            <a:endParaRPr lang="en-US"/>
          </a:p>
        </p:txBody>
      </p:sp>
      <p:pic>
        <p:nvPicPr>
          <p:cNvPr id="8" name="Picture 7" descr="shortRule.png"/>
          <p:cNvPicPr>
            <a:picLocks noChangeAspect="1"/>
          </p:cNvPicPr>
          <p:nvPr/>
        </p:nvPicPr>
        <p:blipFill>
          <a:blip r:embed="rId4"/>
          <a:stretch>
            <a:fillRect/>
          </a:stretch>
        </p:blipFill>
        <p:spPr>
          <a:xfrm>
            <a:off x="3324225" y="4666129"/>
            <a:ext cx="2495550" cy="95250"/>
          </a:xfrm>
          <a:prstGeom prst="rect">
            <a:avLst/>
          </a:prstGeom>
          <a:effectLst>
            <a:outerShdw blurRad="25400" sx="101000" sy="101000" algn="ctr" rotWithShape="0">
              <a:prstClr val="black">
                <a:alpha val="40000"/>
              </a:prstClr>
            </a:outerShdw>
          </a:effectLst>
        </p:spPr>
      </p:pic>
      <p:pic>
        <p:nvPicPr>
          <p:cNvPr id="13" name="Picture 12" descr="parAvion.png"/>
          <p:cNvPicPr>
            <a:picLocks noChangeAspect="1"/>
          </p:cNvPicPr>
          <p:nvPr/>
        </p:nvPicPr>
        <p:blipFill>
          <a:blip r:embed="rId3"/>
          <a:stretch>
            <a:fillRect/>
          </a:stretch>
        </p:blipFill>
        <p:spPr>
          <a:xfrm rot="20785255">
            <a:off x="2866028" y="3182426"/>
            <a:ext cx="1695954" cy="484558"/>
          </a:xfrm>
          <a:prstGeom prst="rect">
            <a:avLst/>
          </a:prstGeom>
        </p:spPr>
      </p:pic>
      <p:sp>
        <p:nvSpPr>
          <p:cNvPr id="10" name="Picture Placeholder 2"/>
          <p:cNvSpPr>
            <a:spLocks noGrp="1"/>
          </p:cNvSpPr>
          <p:nvPr>
            <p:ph type="pic" idx="13"/>
          </p:nvPr>
        </p:nvSpPr>
        <p:spPr>
          <a:xfrm rot="150321">
            <a:off x="4329929" y="546774"/>
            <a:ext cx="4163077" cy="2961146"/>
          </a:xfrm>
          <a:solidFill>
            <a:srgbClr val="FFFFFF">
              <a:shade val="85000"/>
            </a:srgbClr>
          </a:solidFill>
          <a:ln w="31750" cap="sq">
            <a:solidFill>
              <a:srgbClr val="FDFDFD"/>
            </a:solidFill>
            <a:miter lim="800000"/>
          </a:ln>
          <a:effectLst>
            <a:outerShdw blurRad="88900" dist="317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3" name="Picture Placeholder 2"/>
          <p:cNvSpPr>
            <a:spLocks noGrp="1"/>
          </p:cNvSpPr>
          <p:nvPr>
            <p:ph type="pic" idx="1"/>
          </p:nvPr>
        </p:nvSpPr>
        <p:spPr>
          <a:xfrm rot="21380673">
            <a:off x="699762" y="451178"/>
            <a:ext cx="4163077" cy="2961146"/>
          </a:xfrm>
          <a:solidFill>
            <a:srgbClr val="FFFFFF">
              <a:shade val="85000"/>
            </a:srgbClr>
          </a:solidFill>
          <a:ln w="31750" cap="sq">
            <a:solidFill>
              <a:srgbClr val="FDFDFD"/>
            </a:solidFill>
            <a:miter lim="800000"/>
          </a:ln>
          <a:effectLst>
            <a:outerShdw blurRad="88900" dist="44450" dir="900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3 Pictures with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9144000" cy="6858000"/>
          </a:xfrm>
          <a:prstGeom prst="rect">
            <a:avLst/>
          </a:prstGeom>
        </p:spPr>
      </p:pic>
      <p:sp>
        <p:nvSpPr>
          <p:cNvPr id="4" name="Text Placeholder 3"/>
          <p:cNvSpPr>
            <a:spLocks noGrp="1"/>
          </p:cNvSpPr>
          <p:nvPr>
            <p:ph type="body" sz="half" idx="2"/>
          </p:nvPr>
        </p:nvSpPr>
        <p:spPr>
          <a:xfrm>
            <a:off x="4983480" y="4800600"/>
            <a:ext cx="3246120" cy="1188720"/>
          </a:xfrm>
        </p:spPr>
        <p:txBody>
          <a:bodyPr vert="horz" lIns="91440" tIns="45720" rIns="91440" bIns="45720" rtlCol="0" anchor="t" anchorCtr="0">
            <a:normAutofit/>
          </a:bodyPr>
          <a:lstStyle>
            <a:lvl1pPr marL="0" indent="0" algn="ctr">
              <a:spcAft>
                <a:spcPts val="300"/>
              </a:spcAft>
              <a:buNone/>
              <a:defRPr sz="2000">
                <a:solidFill>
                  <a:schemeClr val="tx1"/>
                </a:solidFill>
                <a:latin typeface="Mistral" pitchFamily="66" charset="0"/>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US" smtClean="0"/>
              <a:t>Click to edit Master text styles</a:t>
            </a:r>
          </a:p>
        </p:txBody>
      </p:sp>
      <p:sp>
        <p:nvSpPr>
          <p:cNvPr id="5" name="Date Placeholder 4"/>
          <p:cNvSpPr>
            <a:spLocks noGrp="1"/>
          </p:cNvSpPr>
          <p:nvPr>
            <p:ph type="dt" sz="half" idx="10"/>
          </p:nvPr>
        </p:nvSpPr>
        <p:spPr/>
        <p:txBody>
          <a:bodyPr/>
          <a:lstStyle/>
          <a:p>
            <a:fld id="{A4A6734C-E115-4BC5-9FB0-F9BF6FABFDA0}" type="datetimeFigureOut">
              <a:rPr lang="en-US" smtClean="0"/>
              <a:t>8/26/11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39C4FB-7D33-419B-8833-D1372BFD11C8}" type="slidenum">
              <a:rPr lang="en-US" smtClean="0"/>
              <a:t>‹#›</a:t>
            </a:fld>
            <a:endParaRPr lang="en-US"/>
          </a:p>
        </p:txBody>
      </p:sp>
      <p:sp>
        <p:nvSpPr>
          <p:cNvPr id="10" name="Picture Placeholder 2"/>
          <p:cNvSpPr>
            <a:spLocks noGrp="1"/>
          </p:cNvSpPr>
          <p:nvPr>
            <p:ph type="pic" idx="13"/>
          </p:nvPr>
        </p:nvSpPr>
        <p:spPr>
          <a:xfrm rot="253865">
            <a:off x="4415567" y="369110"/>
            <a:ext cx="3794703" cy="2729767"/>
          </a:xfrm>
          <a:solidFill>
            <a:srgbClr val="FFFFFF">
              <a:shade val="85000"/>
            </a:srgbClr>
          </a:solidFill>
          <a:ln w="31750" cap="sq">
            <a:solidFill>
              <a:srgbClr val="FDFDFD"/>
            </a:solidFill>
            <a:miter lim="800000"/>
          </a:ln>
          <a:effectLst>
            <a:outerShdw blurRad="88900" dist="44450" dir="60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3" name="Picture Placeholder 2"/>
          <p:cNvSpPr>
            <a:spLocks noGrp="1"/>
          </p:cNvSpPr>
          <p:nvPr>
            <p:ph type="pic" idx="1"/>
          </p:nvPr>
        </p:nvSpPr>
        <p:spPr>
          <a:xfrm rot="20973137">
            <a:off x="530124" y="631160"/>
            <a:ext cx="3837559" cy="2604282"/>
          </a:xfrm>
          <a:solidFill>
            <a:srgbClr val="FFFFFF">
              <a:shade val="85000"/>
            </a:srgbClr>
          </a:solidFill>
          <a:ln w="31750" cap="sq">
            <a:solidFill>
              <a:srgbClr val="FDFDFD"/>
            </a:solidFill>
            <a:miter lim="800000"/>
          </a:ln>
          <a:effectLst>
            <a:outerShdw blurRad="88900" dist="444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4" name="Picture Placeholder 2"/>
          <p:cNvSpPr>
            <a:spLocks noGrp="1"/>
          </p:cNvSpPr>
          <p:nvPr>
            <p:ph type="pic" idx="14"/>
          </p:nvPr>
        </p:nvSpPr>
        <p:spPr>
          <a:xfrm rot="470783">
            <a:off x="708565" y="3070624"/>
            <a:ext cx="3918749" cy="2827517"/>
          </a:xfrm>
          <a:solidFill>
            <a:srgbClr val="FFFFFF">
              <a:shade val="85000"/>
            </a:srgbClr>
          </a:solidFill>
          <a:ln w="31750" cap="sq">
            <a:solidFill>
              <a:srgbClr val="FDFDFD"/>
            </a:solidFill>
            <a:miter lim="800000"/>
          </a:ln>
          <a:effectLst>
            <a:outerShdw blurRad="88900" dist="44450" dir="114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1" name="Title 1"/>
          <p:cNvSpPr>
            <a:spLocks noGrp="1"/>
          </p:cNvSpPr>
          <p:nvPr>
            <p:ph type="title"/>
          </p:nvPr>
        </p:nvSpPr>
        <p:spPr>
          <a:xfrm rot="21240000">
            <a:off x="4717562" y="3396154"/>
            <a:ext cx="3474720" cy="1097280"/>
          </a:xfrm>
        </p:spPr>
        <p:txBody>
          <a:bodyPr vert="horz" lIns="91440" tIns="45720" rIns="91440" bIns="45720" rtlCol="0">
            <a:normAutofit/>
          </a:bodyPr>
          <a:lstStyle>
            <a:lvl1pPr algn="ctr" defTabSz="914400" rtl="0" eaLnBrk="1" latinLnBrk="0" hangingPunct="1">
              <a:spcBef>
                <a:spcPct val="0"/>
              </a:spcBef>
              <a:spcAft>
                <a:spcPts val="300"/>
              </a:spcAft>
              <a:buNone/>
              <a:defRPr sz="2800" kern="1200">
                <a:solidFill>
                  <a:schemeClr val="tx1"/>
                </a:solidFill>
                <a:latin typeface="Mistral" pitchFamily="66" charset="0"/>
                <a:ea typeface="+mn-ea"/>
                <a:cs typeface="+mn-cs"/>
              </a:defRPr>
            </a:lvl1pPr>
          </a:lstStyle>
          <a:p>
            <a:pPr marL="0" lvl="0" indent="0" algn="ctr" defTabSz="914400" rtl="0" eaLnBrk="1" latinLnBrk="0" hangingPunct="1">
              <a:spcBef>
                <a:spcPts val="0"/>
              </a:spcBef>
              <a:spcAft>
                <a:spcPts val="1800"/>
              </a:spcAft>
              <a:buFont typeface="Wingdings 2" pitchFamily="18" charset="2"/>
              <a:buNone/>
            </a:pPr>
            <a:r>
              <a:rPr lang="en-US" smtClean="0"/>
              <a:t>Click to edit Master title style</a:t>
            </a:r>
            <a:endParaRPr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4 Pictures with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9144000" cy="6858000"/>
          </a:xfrm>
          <a:prstGeom prst="rect">
            <a:avLst/>
          </a:prstGeom>
        </p:spPr>
      </p:pic>
      <p:sp>
        <p:nvSpPr>
          <p:cNvPr id="4" name="Text Placeholder 3"/>
          <p:cNvSpPr>
            <a:spLocks noGrp="1"/>
          </p:cNvSpPr>
          <p:nvPr>
            <p:ph type="body" sz="half" idx="2"/>
          </p:nvPr>
        </p:nvSpPr>
        <p:spPr>
          <a:xfrm>
            <a:off x="762000" y="4876800"/>
            <a:ext cx="3048000" cy="1188720"/>
          </a:xfrm>
        </p:spPr>
        <p:txBody>
          <a:bodyPr vert="horz" lIns="91440" tIns="45720" rIns="91440" bIns="45720" rtlCol="0">
            <a:normAutofit/>
          </a:bodyPr>
          <a:lstStyle>
            <a:lvl1pPr marL="0" indent="0" algn="ctr">
              <a:spcAft>
                <a:spcPts val="300"/>
              </a:spcAft>
              <a:buNone/>
              <a:defRPr sz="2000" kern="1200">
                <a:solidFill>
                  <a:schemeClr val="tx1"/>
                </a:solidFill>
                <a:latin typeface="Mistral" pitchFamily="66" charset="0"/>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US" smtClean="0"/>
              <a:t>Click to edit Master text styles</a:t>
            </a:r>
          </a:p>
        </p:txBody>
      </p:sp>
      <p:sp>
        <p:nvSpPr>
          <p:cNvPr id="5" name="Date Placeholder 4"/>
          <p:cNvSpPr>
            <a:spLocks noGrp="1"/>
          </p:cNvSpPr>
          <p:nvPr>
            <p:ph type="dt" sz="half" idx="10"/>
          </p:nvPr>
        </p:nvSpPr>
        <p:spPr/>
        <p:txBody>
          <a:bodyPr/>
          <a:lstStyle/>
          <a:p>
            <a:fld id="{A4A6734C-E115-4BC5-9FB0-F9BF6FABFDA0}" type="datetimeFigureOut">
              <a:rPr lang="en-US" smtClean="0"/>
              <a:t>8/26/11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39C4FB-7D33-419B-8833-D1372BFD11C8}" type="slidenum">
              <a:rPr lang="en-US" smtClean="0"/>
              <a:t>‹#›</a:t>
            </a:fld>
            <a:endParaRPr lang="en-US"/>
          </a:p>
        </p:txBody>
      </p:sp>
      <p:pic>
        <p:nvPicPr>
          <p:cNvPr id="15" name="Picture 14" descr="parAvion.png"/>
          <p:cNvPicPr>
            <a:picLocks noChangeAspect="1"/>
          </p:cNvPicPr>
          <p:nvPr/>
        </p:nvPicPr>
        <p:blipFill>
          <a:blip r:embed="rId3"/>
          <a:stretch>
            <a:fillRect/>
          </a:stretch>
        </p:blipFill>
        <p:spPr>
          <a:xfrm rot="308222">
            <a:off x="7428515" y="2619243"/>
            <a:ext cx="1580737" cy="451639"/>
          </a:xfrm>
          <a:prstGeom prst="rect">
            <a:avLst/>
          </a:prstGeom>
        </p:spPr>
      </p:pic>
      <p:pic>
        <p:nvPicPr>
          <p:cNvPr id="11" name="Picture 10" descr="pictureStamp-Frame.png"/>
          <p:cNvPicPr>
            <a:picLocks noChangeAspect="1"/>
          </p:cNvPicPr>
          <p:nvPr/>
        </p:nvPicPr>
        <p:blipFill>
          <a:blip r:embed="rId4"/>
          <a:stretch>
            <a:fillRect/>
          </a:stretch>
        </p:blipFill>
        <p:spPr>
          <a:xfrm rot="322260">
            <a:off x="6339646" y="604321"/>
            <a:ext cx="1610332" cy="2025115"/>
          </a:xfrm>
          <a:prstGeom prst="rect">
            <a:avLst/>
          </a:prstGeom>
        </p:spPr>
      </p:pic>
      <p:pic>
        <p:nvPicPr>
          <p:cNvPr id="13" name="Picture 12" descr="pictureStamp-Frame.png"/>
          <p:cNvPicPr>
            <a:picLocks noChangeAspect="1"/>
          </p:cNvPicPr>
          <p:nvPr/>
        </p:nvPicPr>
        <p:blipFill>
          <a:blip r:embed="rId4"/>
          <a:stretch>
            <a:fillRect/>
          </a:stretch>
        </p:blipFill>
        <p:spPr>
          <a:xfrm rot="322260">
            <a:off x="4891846" y="985321"/>
            <a:ext cx="1610332" cy="2025115"/>
          </a:xfrm>
          <a:prstGeom prst="rect">
            <a:avLst/>
          </a:prstGeom>
        </p:spPr>
      </p:pic>
      <p:sp>
        <p:nvSpPr>
          <p:cNvPr id="16" name="Picture Placeholder 2"/>
          <p:cNvSpPr>
            <a:spLocks noGrp="1"/>
          </p:cNvSpPr>
          <p:nvPr>
            <p:ph type="pic" idx="14"/>
          </p:nvPr>
        </p:nvSpPr>
        <p:spPr>
          <a:xfrm rot="247118">
            <a:off x="5075220" y="1165774"/>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7" name="Picture Placeholder 2"/>
          <p:cNvSpPr>
            <a:spLocks noGrp="1"/>
          </p:cNvSpPr>
          <p:nvPr>
            <p:ph type="pic" idx="15"/>
          </p:nvPr>
        </p:nvSpPr>
        <p:spPr>
          <a:xfrm rot="271248">
            <a:off x="6523020" y="784774"/>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0" name="Picture Placeholder 2"/>
          <p:cNvSpPr>
            <a:spLocks noGrp="1"/>
          </p:cNvSpPr>
          <p:nvPr>
            <p:ph type="pic" idx="13"/>
          </p:nvPr>
        </p:nvSpPr>
        <p:spPr>
          <a:xfrm rot="253865">
            <a:off x="4519045" y="2873698"/>
            <a:ext cx="3931920" cy="2834640"/>
          </a:xfrm>
          <a:solidFill>
            <a:srgbClr val="FFFFFF">
              <a:shade val="85000"/>
            </a:srgbClr>
          </a:solidFill>
          <a:ln w="31750" cap="sq">
            <a:solidFill>
              <a:srgbClr val="FDFDFD"/>
            </a:solidFill>
            <a:miter lim="800000"/>
          </a:ln>
          <a:effectLst>
            <a:outerShdw blurRad="88900" dist="44450" dir="6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3" name="Picture Placeholder 2"/>
          <p:cNvSpPr>
            <a:spLocks noGrp="1"/>
          </p:cNvSpPr>
          <p:nvPr>
            <p:ph type="pic" idx="1"/>
          </p:nvPr>
        </p:nvSpPr>
        <p:spPr>
          <a:xfrm rot="21193488">
            <a:off x="610678" y="450635"/>
            <a:ext cx="3931920" cy="2834640"/>
          </a:xfrm>
          <a:solidFill>
            <a:srgbClr val="FFFFFF">
              <a:shade val="85000"/>
            </a:srgbClr>
          </a:solidFill>
          <a:ln w="31750" cap="sq">
            <a:solidFill>
              <a:srgbClr val="FDFDFD"/>
            </a:solidFill>
            <a:miter lim="800000"/>
          </a:ln>
          <a:effectLst>
            <a:outerShdw blurRad="88900" dist="444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4" name="Title 1"/>
          <p:cNvSpPr>
            <a:spLocks noGrp="1"/>
          </p:cNvSpPr>
          <p:nvPr>
            <p:ph type="title"/>
          </p:nvPr>
        </p:nvSpPr>
        <p:spPr>
          <a:xfrm rot="21240000">
            <a:off x="455724" y="3551615"/>
            <a:ext cx="3474720" cy="1097280"/>
          </a:xfrm>
        </p:spPr>
        <p:txBody>
          <a:bodyPr vert="horz" lIns="91440" tIns="45720" rIns="91440" bIns="45720" rtlCol="0">
            <a:normAutofit/>
          </a:bodyPr>
          <a:lstStyle>
            <a:lvl1pPr algn="ctr" defTabSz="914400" rtl="0" eaLnBrk="1" latinLnBrk="0" hangingPunct="1">
              <a:spcBef>
                <a:spcPct val="0"/>
              </a:spcBef>
              <a:spcAft>
                <a:spcPts val="300"/>
              </a:spcAft>
              <a:buNone/>
              <a:defRPr sz="2800" kern="1200">
                <a:solidFill>
                  <a:schemeClr val="tx1"/>
                </a:solidFill>
                <a:latin typeface="Mistral" pitchFamily="66" charset="0"/>
                <a:ea typeface="+mn-ea"/>
                <a:cs typeface="+mn-cs"/>
              </a:defRPr>
            </a:lvl1pPr>
          </a:lstStyle>
          <a:p>
            <a:pPr marL="0" lvl="0" indent="0" algn="ctr" defTabSz="914400" rtl="0" eaLnBrk="1" latinLnBrk="0" hangingPunct="1">
              <a:spcBef>
                <a:spcPts val="0"/>
              </a:spcBef>
              <a:spcAft>
                <a:spcPts val="1800"/>
              </a:spcAft>
              <a:buFont typeface="Wingdings 2" pitchFamily="18" charset="2"/>
              <a:buNone/>
            </a:pPr>
            <a:r>
              <a:rPr lang="en-US" smtClean="0"/>
              <a:t>Click to edit Master title style</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marL="2286000" indent="-457200">
              <a:defRPr/>
            </a:lvl6pPr>
            <a:lvl7pPr marL="2286000" indent="-457200">
              <a:defRPr/>
            </a:lvl7pPr>
            <a:lvl8pPr marL="2286000" indent="-457200">
              <a:defRPr/>
            </a:lvl8pPr>
            <a:lvl9pPr marL="2286000" indent="-457200">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A4A6734C-E115-4BC5-9FB0-F9BF6FABFDA0}" type="datetimeFigureOut">
              <a:rPr lang="en-US" smtClean="0"/>
              <a:t>8/26/11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39C4FB-7D33-419B-8833-D1372BFD11C8}" type="slidenum">
              <a:rPr lang="en-US" smtClean="0"/>
              <a:t>‹#›</a:t>
            </a:fld>
            <a:endParaRPr lang="en-US"/>
          </a:p>
        </p:txBody>
      </p:sp>
      <p:pic>
        <p:nvPicPr>
          <p:cNvPr id="7" name="Picture 6"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96634" y="577849"/>
            <a:ext cx="1882589" cy="5461001"/>
          </a:xfrm>
        </p:spPr>
        <p:txBody>
          <a:bodyPr vert="eaVert"/>
          <a:lstStyle>
            <a:lvl1pPr>
              <a:defRPr sz="4400"/>
            </a:lvl1pPr>
          </a:lstStyle>
          <a:p>
            <a:r>
              <a:rPr lang="en-US" smtClean="0"/>
              <a:t>Click to edit Master title style</a:t>
            </a:r>
            <a:endParaRPr/>
          </a:p>
        </p:txBody>
      </p:sp>
      <p:sp>
        <p:nvSpPr>
          <p:cNvPr id="3" name="Vertical Text Placeholder 2"/>
          <p:cNvSpPr>
            <a:spLocks noGrp="1"/>
          </p:cNvSpPr>
          <p:nvPr>
            <p:ph type="body" orient="vert" idx="1"/>
          </p:nvPr>
        </p:nvSpPr>
        <p:spPr>
          <a:xfrm>
            <a:off x="578224" y="577849"/>
            <a:ext cx="5768788" cy="5461001"/>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A4A6734C-E115-4BC5-9FB0-F9BF6FABFDA0}" type="datetimeFigureOut">
              <a:rPr lang="en-US" smtClean="0"/>
              <a:t>8/26/11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39C4FB-7D33-419B-8833-D1372BFD11C8}" type="slidenum">
              <a:rPr lang="en-US" smtClean="0"/>
              <a:t>‹#›</a:t>
            </a:fld>
            <a:endParaRPr lang="en-US"/>
          </a:p>
        </p:txBody>
      </p:sp>
      <p:pic>
        <p:nvPicPr>
          <p:cNvPr id="7" name="Picture 6" descr="verticalRule.png"/>
          <p:cNvPicPr>
            <a:picLocks noChangeAspect="1"/>
          </p:cNvPicPr>
          <p:nvPr/>
        </p:nvPicPr>
        <p:blipFill>
          <a:blip r:embed="rId2"/>
          <a:stretch>
            <a:fillRect/>
          </a:stretch>
        </p:blipFill>
        <p:spPr>
          <a:xfrm>
            <a:off x="6512859" y="1562100"/>
            <a:ext cx="152400" cy="37338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A4A6734C-E115-4BC5-9FB0-F9BF6FABFDA0}" type="datetimeFigureOut">
              <a:rPr lang="en-US" smtClean="0"/>
              <a:t>8/26/11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39C4FB-7D33-419B-8833-D1372BFD11C8}" type="slidenum">
              <a:rPr lang="en-US" smtClean="0"/>
              <a:t>‹#›</a:t>
            </a:fld>
            <a:endParaRPr lang="en-US"/>
          </a:p>
        </p:txBody>
      </p:sp>
      <p:pic>
        <p:nvPicPr>
          <p:cNvPr id="8" name="Picture 7"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3 Pictures">
    <p:spTree>
      <p:nvGrpSpPr>
        <p:cNvPr id="1" name=""/>
        <p:cNvGrpSpPr/>
        <p:nvPr/>
      </p:nvGrpSpPr>
      <p:grpSpPr>
        <a:xfrm>
          <a:off x="0" y="0"/>
          <a:ext cx="0" cy="0"/>
          <a:chOff x="0" y="0"/>
          <a:chExt cx="0" cy="0"/>
        </a:xfrm>
      </p:grpSpPr>
      <p:pic>
        <p:nvPicPr>
          <p:cNvPr id="8" name="Picture 7" descr="TitlePage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571500" y="2057401"/>
            <a:ext cx="8001000" cy="2424766"/>
          </a:xfrm>
        </p:spPr>
        <p:txBody>
          <a:bodyPr anchor="b" anchorCtr="0">
            <a:noAutofit/>
          </a:bodyPr>
          <a:lstStyle>
            <a:lvl1pPr>
              <a:defRPr sz="5600">
                <a:solidFill>
                  <a:schemeClr val="tx1"/>
                </a:solidFill>
              </a:defRPr>
            </a:lvl1pPr>
          </a:lstStyle>
          <a:p>
            <a:r>
              <a:rPr lang="en-US" smtClean="0"/>
              <a:t>Click to edit Master title style</a:t>
            </a:r>
            <a:endParaRPr/>
          </a:p>
        </p:txBody>
      </p:sp>
      <p:sp>
        <p:nvSpPr>
          <p:cNvPr id="3" name="Subtitle 2"/>
          <p:cNvSpPr>
            <a:spLocks noGrp="1"/>
          </p:cNvSpPr>
          <p:nvPr>
            <p:ph type="subTitle" idx="1"/>
          </p:nvPr>
        </p:nvSpPr>
        <p:spPr>
          <a:xfrm>
            <a:off x="571500" y="4800600"/>
            <a:ext cx="8001000" cy="1219200"/>
          </a:xfrm>
        </p:spPr>
        <p:txBody>
          <a:bodyPr/>
          <a:lstStyle>
            <a:lvl1pPr marL="0" indent="0" algn="ctr">
              <a:spcAft>
                <a:spcPts val="0"/>
              </a:spcAft>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A4A6734C-E115-4BC5-9FB0-F9BF6FABFDA0}" type="datetimeFigureOut">
              <a:rPr lang="en-US" smtClean="0"/>
              <a:t>8/26/11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39C4FB-7D33-419B-8833-D1372BFD11C8}" type="slidenum">
              <a:rPr lang="en-US" smtClean="0"/>
              <a:t>‹#›</a:t>
            </a:fld>
            <a:endParaRPr lang="en-US"/>
          </a:p>
        </p:txBody>
      </p:sp>
      <p:pic>
        <p:nvPicPr>
          <p:cNvPr id="9" name="Picture 8" descr="standardRule.png"/>
          <p:cNvPicPr>
            <a:picLocks noChangeAspect="1"/>
          </p:cNvPicPr>
          <p:nvPr/>
        </p:nvPicPr>
        <p:blipFill>
          <a:blip r:embed="rId3"/>
          <a:stretch>
            <a:fillRect/>
          </a:stretch>
        </p:blipFill>
        <p:spPr>
          <a:xfrm>
            <a:off x="2705100" y="4572000"/>
            <a:ext cx="3733800" cy="152400"/>
          </a:xfrm>
          <a:prstGeom prst="rect">
            <a:avLst/>
          </a:prstGeom>
          <a:effectLst>
            <a:outerShdw blurRad="25400" sx="101000" sy="101000" algn="ctr" rotWithShape="0">
              <a:prstClr val="black">
                <a:alpha val="40000"/>
              </a:prstClr>
            </a:outerShdw>
          </a:effectLst>
        </p:spPr>
      </p:pic>
      <p:pic>
        <p:nvPicPr>
          <p:cNvPr id="10" name="Picture 9" descr="pictureStamp-Frame.png"/>
          <p:cNvPicPr>
            <a:picLocks noChangeAspect="1"/>
          </p:cNvPicPr>
          <p:nvPr/>
        </p:nvPicPr>
        <p:blipFill>
          <a:blip r:embed="rId4"/>
          <a:stretch>
            <a:fillRect/>
          </a:stretch>
        </p:blipFill>
        <p:spPr>
          <a:xfrm rot="21366660">
            <a:off x="5138374" y="599839"/>
            <a:ext cx="1610332" cy="2025115"/>
          </a:xfrm>
          <a:prstGeom prst="rect">
            <a:avLst/>
          </a:prstGeom>
        </p:spPr>
      </p:pic>
      <p:pic>
        <p:nvPicPr>
          <p:cNvPr id="11" name="Picture 10" descr="pictureStamp-Frame.png"/>
          <p:cNvPicPr>
            <a:picLocks noChangeAspect="1"/>
          </p:cNvPicPr>
          <p:nvPr/>
        </p:nvPicPr>
        <p:blipFill>
          <a:blip r:embed="rId4"/>
          <a:stretch>
            <a:fillRect/>
          </a:stretch>
        </p:blipFill>
        <p:spPr>
          <a:xfrm rot="21329776">
            <a:off x="2072772" y="555386"/>
            <a:ext cx="1610332" cy="2025115"/>
          </a:xfrm>
          <a:prstGeom prst="rect">
            <a:avLst/>
          </a:prstGeom>
        </p:spPr>
      </p:pic>
      <p:sp>
        <p:nvSpPr>
          <p:cNvPr id="12" name="Picture Placeholder 2"/>
          <p:cNvSpPr>
            <a:spLocks noGrp="1"/>
          </p:cNvSpPr>
          <p:nvPr>
            <p:ph type="pic" idx="14"/>
          </p:nvPr>
        </p:nvSpPr>
        <p:spPr>
          <a:xfrm rot="21254634">
            <a:off x="2256146" y="735839"/>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3" name="Picture Placeholder 2"/>
          <p:cNvSpPr>
            <a:spLocks noGrp="1"/>
          </p:cNvSpPr>
          <p:nvPr>
            <p:ph type="pic" idx="15"/>
          </p:nvPr>
        </p:nvSpPr>
        <p:spPr>
          <a:xfrm rot="21315648">
            <a:off x="5321748" y="780292"/>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pic>
        <p:nvPicPr>
          <p:cNvPr id="14" name="Picture 13" descr="pictureStamp-Frame.png"/>
          <p:cNvPicPr>
            <a:picLocks noChangeAspect="1"/>
          </p:cNvPicPr>
          <p:nvPr/>
        </p:nvPicPr>
        <p:blipFill>
          <a:blip r:embed="rId4"/>
          <a:stretch>
            <a:fillRect/>
          </a:stretch>
        </p:blipFill>
        <p:spPr>
          <a:xfrm rot="151790">
            <a:off x="3591963" y="936015"/>
            <a:ext cx="1610332" cy="2025115"/>
          </a:xfrm>
          <a:prstGeom prst="rect">
            <a:avLst/>
          </a:prstGeom>
        </p:spPr>
      </p:pic>
      <p:sp>
        <p:nvSpPr>
          <p:cNvPr id="17" name="Picture Placeholder 2"/>
          <p:cNvSpPr>
            <a:spLocks noGrp="1"/>
          </p:cNvSpPr>
          <p:nvPr>
            <p:ph type="pic" idx="17"/>
          </p:nvPr>
        </p:nvSpPr>
        <p:spPr>
          <a:xfrm rot="100778">
            <a:off x="3775337" y="1116468"/>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71500" y="1282700"/>
            <a:ext cx="8001000" cy="1917700"/>
          </a:xfrm>
        </p:spPr>
        <p:txBody>
          <a:bodyPr anchor="b" anchorCtr="0">
            <a:noAutofit/>
          </a:bodyPr>
          <a:lstStyle>
            <a:lvl1pPr algn="ctr">
              <a:defRPr sz="5600" b="0" cap="none" baseline="0">
                <a:solidFill>
                  <a:schemeClr val="tx1"/>
                </a:solidFill>
              </a:defRPr>
            </a:lvl1pPr>
          </a:lstStyle>
          <a:p>
            <a:r>
              <a:rPr lang="en-US" smtClean="0"/>
              <a:t>Click to edit Master title style</a:t>
            </a:r>
            <a:endParaRPr/>
          </a:p>
        </p:txBody>
      </p:sp>
      <p:sp>
        <p:nvSpPr>
          <p:cNvPr id="3" name="Text Placeholder 2"/>
          <p:cNvSpPr>
            <a:spLocks noGrp="1"/>
          </p:cNvSpPr>
          <p:nvPr>
            <p:ph type="body" idx="1"/>
          </p:nvPr>
        </p:nvSpPr>
        <p:spPr>
          <a:xfrm>
            <a:off x="571500" y="3644153"/>
            <a:ext cx="8001000" cy="833718"/>
          </a:xfrm>
        </p:spPr>
        <p:txBody>
          <a:bodyPr anchor="t" anchorCtr="0"/>
          <a:lstStyle>
            <a:lvl1pPr marL="0" indent="0" algn="ctr">
              <a:spcAft>
                <a:spcPts val="0"/>
              </a:spcAft>
              <a:buNone/>
              <a:defRPr sz="2000" cap="none"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4A6734C-E115-4BC5-9FB0-F9BF6FABFDA0}" type="datetimeFigureOut">
              <a:rPr lang="en-US" smtClean="0"/>
              <a:t>8/26/11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39C4FB-7D33-419B-8833-D1372BFD11C8}" type="slidenum">
              <a:rPr lang="en-US" smtClean="0"/>
              <a:t>‹#›</a:t>
            </a:fld>
            <a:endParaRPr lang="en-US"/>
          </a:p>
        </p:txBody>
      </p:sp>
      <p:pic>
        <p:nvPicPr>
          <p:cNvPr id="9" name="Picture 8" descr="standardRule.png"/>
          <p:cNvPicPr>
            <a:picLocks noChangeAspect="1"/>
          </p:cNvPicPr>
          <p:nvPr/>
        </p:nvPicPr>
        <p:blipFill>
          <a:blip r:embed="rId2"/>
          <a:stretch>
            <a:fillRect/>
          </a:stretch>
        </p:blipFill>
        <p:spPr>
          <a:xfrm>
            <a:off x="2705100" y="33528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71500" y="274638"/>
            <a:ext cx="8001000"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571500" y="1936751"/>
            <a:ext cx="3749040" cy="4102100"/>
          </a:xfrm>
        </p:spPr>
        <p:txBody>
          <a:bodyPr>
            <a:normAutofit/>
          </a:bodyPr>
          <a:lstStyle>
            <a:lvl1pPr>
              <a:spcAft>
                <a:spcPts val="1600"/>
              </a:spcAft>
              <a:defRPr sz="2000"/>
            </a:lvl1pPr>
            <a:lvl2pPr>
              <a:defRPr sz="18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823460" y="1936751"/>
            <a:ext cx="3749040" cy="4102100"/>
          </a:xfrm>
        </p:spPr>
        <p:txBody>
          <a:bodyPr>
            <a:normAutofit/>
          </a:bodyPr>
          <a:lstStyle>
            <a:lvl1pPr>
              <a:spcAft>
                <a:spcPts val="1600"/>
              </a:spcAft>
              <a:defRPr sz="2000"/>
            </a:lvl1pPr>
            <a:lvl2pPr>
              <a:defRPr sz="18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A4A6734C-E115-4BC5-9FB0-F9BF6FABFDA0}" type="datetimeFigureOut">
              <a:rPr lang="en-US" smtClean="0"/>
              <a:t>8/26/11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39C4FB-7D33-419B-8833-D1372BFD11C8}" type="slidenum">
              <a:rPr lang="en-US" smtClean="0"/>
              <a:t>‹#›</a:t>
            </a:fld>
            <a:endParaRPr lang="en-US"/>
          </a:p>
        </p:txBody>
      </p:sp>
      <p:pic>
        <p:nvPicPr>
          <p:cNvPr id="9" name="Picture 8"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71500" y="274638"/>
            <a:ext cx="8001000" cy="1143000"/>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571500" y="1874838"/>
            <a:ext cx="3749040" cy="639762"/>
          </a:xfrm>
        </p:spPr>
        <p:txBody>
          <a:bodyPr anchor="ctr" anchorCtr="0">
            <a:noAutofit/>
          </a:bodyPr>
          <a:lstStyle>
            <a:lvl1pPr marL="0" indent="0" algn="ctr">
              <a:spcAft>
                <a:spcPts val="0"/>
              </a:spcAft>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71500" y="2590800"/>
            <a:ext cx="3749040" cy="3448050"/>
          </a:xfrm>
        </p:spPr>
        <p:txBody>
          <a:bodyPr>
            <a:normAutofit/>
          </a:bodyPr>
          <a:lstStyle>
            <a:lvl1pPr>
              <a:spcAft>
                <a:spcPts val="1400"/>
              </a:spcAft>
              <a:defRPr sz="1800"/>
            </a:lvl1pPr>
            <a:lvl2pPr>
              <a:defRPr sz="18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823460" y="1874838"/>
            <a:ext cx="3749040" cy="639762"/>
          </a:xfrm>
        </p:spPr>
        <p:txBody>
          <a:bodyPr anchor="ctr" anchorCtr="0">
            <a:noAutofit/>
          </a:bodyPr>
          <a:lstStyle>
            <a:lvl1pPr marL="0" indent="0" algn="ctr">
              <a:spcAft>
                <a:spcPts val="0"/>
              </a:spcAft>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23460" y="2590800"/>
            <a:ext cx="3749040" cy="3448050"/>
          </a:xfrm>
        </p:spPr>
        <p:txBody>
          <a:bodyPr>
            <a:normAutofit/>
          </a:bodyPr>
          <a:lstStyle>
            <a:lvl1pPr>
              <a:spcAft>
                <a:spcPts val="1400"/>
              </a:spcAft>
              <a:defRPr sz="1800"/>
            </a:lvl1pPr>
            <a:lvl2pPr>
              <a:defRPr sz="18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A4A6734C-E115-4BC5-9FB0-F9BF6FABFDA0}" type="datetimeFigureOut">
              <a:rPr lang="en-US" smtClean="0"/>
              <a:t>8/26/11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39C4FB-7D33-419B-8833-D1372BFD11C8}" type="slidenum">
              <a:rPr lang="en-US" smtClean="0"/>
              <a:t>‹#›</a:t>
            </a:fld>
            <a:endParaRPr lang="en-US"/>
          </a:p>
        </p:txBody>
      </p:sp>
      <p:pic>
        <p:nvPicPr>
          <p:cNvPr id="11" name="Picture 10"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A4A6734C-E115-4BC5-9FB0-F9BF6FABFDA0}" type="datetimeFigureOut">
              <a:rPr lang="en-US" smtClean="0"/>
              <a:t>8/26/11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39C4FB-7D33-419B-8833-D1372BFD11C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4A6734C-E115-4BC5-9FB0-F9BF6FABFDA0}" type="datetimeFigureOut">
              <a:rPr lang="en-US" smtClean="0"/>
              <a:t>8/26/11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39C4FB-7D33-419B-8833-D1372BFD11C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6153" y="443752"/>
            <a:ext cx="3749040" cy="1707777"/>
          </a:xfrm>
        </p:spPr>
        <p:txBody>
          <a:bodyPr anchor="b">
            <a:noAutofit/>
          </a:bodyPr>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827494" y="430306"/>
            <a:ext cx="3749040" cy="5608544"/>
          </a:xfrm>
        </p:spPr>
        <p:txBody>
          <a:bodyPr>
            <a:normAutofit/>
          </a:bodyPr>
          <a:lstStyle>
            <a:lvl1pPr>
              <a:defRPr sz="2400"/>
            </a:lvl1pPr>
            <a:lvl2pPr>
              <a:defRPr sz="2200"/>
            </a:lvl2pPr>
            <a:lvl3pPr>
              <a:defRPr sz="2000"/>
            </a:lvl3pPr>
            <a:lvl4pPr>
              <a:defRPr sz="1800"/>
            </a:lvl4pPr>
            <a:lvl5pPr>
              <a:defRPr sz="1800"/>
            </a:lvl5pPr>
            <a:lvl6pPr marL="2290763" indent="-461963">
              <a:defRPr sz="2000"/>
            </a:lvl6pPr>
            <a:lvl7pPr marL="2290763" indent="-461963">
              <a:defRPr sz="2000"/>
            </a:lvl7pPr>
            <a:lvl8pPr marL="2290763" indent="-461963">
              <a:defRPr sz="2000"/>
            </a:lvl8pPr>
            <a:lvl9pPr marL="2290763" indent="-461963">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596153" y="2554940"/>
            <a:ext cx="3749040" cy="3146613"/>
          </a:xfrm>
        </p:spPr>
        <p:txBody>
          <a:bodyPr>
            <a:normAutofit/>
          </a:bodyPr>
          <a:lstStyle>
            <a:lvl1pPr marL="0" indent="0" algn="ctr">
              <a:spcAft>
                <a:spcPts val="1000"/>
              </a:spcAft>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4A6734C-E115-4BC5-9FB0-F9BF6FABFDA0}" type="datetimeFigureOut">
              <a:rPr lang="en-US" smtClean="0"/>
              <a:t>8/26/11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39C4FB-7D33-419B-8833-D1372BFD11C8}" type="slidenum">
              <a:rPr lang="en-US" smtClean="0"/>
              <a:t>‹#›</a:t>
            </a:fld>
            <a:endParaRPr lang="en-US"/>
          </a:p>
        </p:txBody>
      </p:sp>
      <p:pic>
        <p:nvPicPr>
          <p:cNvPr id="9" name="Picture 8" descr="shortRule.png"/>
          <p:cNvPicPr>
            <a:picLocks noChangeAspect="1"/>
          </p:cNvPicPr>
          <p:nvPr/>
        </p:nvPicPr>
        <p:blipFill>
          <a:blip r:embed="rId2"/>
          <a:stretch>
            <a:fillRect/>
          </a:stretch>
        </p:blipFill>
        <p:spPr>
          <a:xfrm>
            <a:off x="1222898" y="2305609"/>
            <a:ext cx="2495550" cy="9525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8"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TextPageOverlay.png"/>
          <p:cNvPicPr>
            <a:picLocks noChangeAspect="1"/>
          </p:cNvPicPr>
          <p:nvPr/>
        </p:nvPicPr>
        <p:blipFill>
          <a:blip r:embed="rId18"/>
          <a:stretch>
            <a:fillRect/>
          </a:stretch>
        </p:blipFill>
        <p:spPr>
          <a:xfrm>
            <a:off x="0" y="0"/>
            <a:ext cx="9144000" cy="6858000"/>
          </a:xfrm>
          <a:prstGeom prst="rect">
            <a:avLst/>
          </a:prstGeom>
        </p:spPr>
      </p:pic>
      <p:sp>
        <p:nvSpPr>
          <p:cNvPr id="5" name="Footer Placeholder 4"/>
          <p:cNvSpPr>
            <a:spLocks noGrp="1"/>
          </p:cNvSpPr>
          <p:nvPr>
            <p:ph type="ftr" sz="quarter" idx="3"/>
          </p:nvPr>
        </p:nvSpPr>
        <p:spPr>
          <a:xfrm>
            <a:off x="571500" y="6158753"/>
            <a:ext cx="3200400" cy="365125"/>
          </a:xfrm>
          <a:prstGeom prst="rect">
            <a:avLst/>
          </a:prstGeom>
        </p:spPr>
        <p:txBody>
          <a:bodyPr vert="horz" lIns="91440" tIns="45720" rIns="91440" bIns="45720" rtlCol="0" anchor="ctr"/>
          <a:lstStyle>
            <a:lvl1pPr algn="l">
              <a:defRPr sz="1200">
                <a:solidFill>
                  <a:schemeClr val="bg2"/>
                </a:solidFill>
              </a:defRPr>
            </a:lvl1pPr>
          </a:lstStyle>
          <a:p>
            <a:endParaRPr lang="en-US"/>
          </a:p>
        </p:txBody>
      </p:sp>
      <p:sp>
        <p:nvSpPr>
          <p:cNvPr id="2" name="Title Placeholder 1"/>
          <p:cNvSpPr>
            <a:spLocks noGrp="1"/>
          </p:cNvSpPr>
          <p:nvPr>
            <p:ph type="title"/>
          </p:nvPr>
        </p:nvSpPr>
        <p:spPr>
          <a:xfrm>
            <a:off x="571500" y="274638"/>
            <a:ext cx="8001000" cy="1143000"/>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571500" y="1905000"/>
            <a:ext cx="80010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5372100" y="6158753"/>
            <a:ext cx="3200400" cy="365125"/>
          </a:xfrm>
          <a:prstGeom prst="rect">
            <a:avLst/>
          </a:prstGeom>
        </p:spPr>
        <p:txBody>
          <a:bodyPr vert="horz" lIns="91440" tIns="45720" rIns="91440" bIns="45720" rtlCol="0" anchor="ctr"/>
          <a:lstStyle>
            <a:lvl1pPr algn="r">
              <a:defRPr sz="1200">
                <a:solidFill>
                  <a:schemeClr val="bg2"/>
                </a:solidFill>
              </a:defRPr>
            </a:lvl1pPr>
          </a:lstStyle>
          <a:p>
            <a:fld id="{A4A6734C-E115-4BC5-9FB0-F9BF6FABFDA0}" type="datetimeFigureOut">
              <a:rPr lang="en-US" smtClean="0"/>
              <a:t>8/26/11</a:t>
            </a:fld>
            <a:endParaRPr lang="en-US"/>
          </a:p>
        </p:txBody>
      </p:sp>
      <p:sp>
        <p:nvSpPr>
          <p:cNvPr id="6" name="Slide Number Placeholder 5"/>
          <p:cNvSpPr>
            <a:spLocks noGrp="1"/>
          </p:cNvSpPr>
          <p:nvPr>
            <p:ph type="sldNum" sz="quarter" idx="4"/>
          </p:nvPr>
        </p:nvSpPr>
        <p:spPr>
          <a:xfrm>
            <a:off x="4046220" y="6158753"/>
            <a:ext cx="1051560" cy="365125"/>
          </a:xfrm>
          <a:prstGeom prst="rect">
            <a:avLst/>
          </a:prstGeom>
        </p:spPr>
        <p:txBody>
          <a:bodyPr vert="horz" lIns="91440" tIns="45720" rIns="91440" bIns="45720" rtlCol="0" anchor="ctr"/>
          <a:lstStyle>
            <a:lvl1pPr algn="ctr">
              <a:defRPr sz="1200">
                <a:solidFill>
                  <a:schemeClr val="bg2"/>
                </a:solidFill>
              </a:defRPr>
            </a:lvl1pPr>
          </a:lstStyle>
          <a:p>
            <a:fld id="{D739C4FB-7D33-419B-8833-D1372BFD11C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ctr" defTabSz="914400" rtl="0" eaLnBrk="1" latinLnBrk="0" hangingPunct="1">
        <a:spcBef>
          <a:spcPct val="0"/>
        </a:spcBef>
        <a:buNone/>
        <a:defRPr sz="5400" kern="1200">
          <a:solidFill>
            <a:schemeClr val="tx1"/>
          </a:solidFill>
          <a:latin typeface="+mj-lt"/>
          <a:ea typeface="+mj-ea"/>
          <a:cs typeface="+mj-cs"/>
        </a:defRPr>
      </a:lvl1pPr>
    </p:titleStyle>
    <p:bodyStyle>
      <a:lvl1pPr marL="457200" indent="-457200" algn="l" defTabSz="914400" rtl="0" eaLnBrk="1" latinLnBrk="0" hangingPunct="1">
        <a:spcBef>
          <a:spcPts val="0"/>
        </a:spcBef>
        <a:spcAft>
          <a:spcPts val="2000"/>
        </a:spcAft>
        <a:buFont typeface="Wingdings 2" pitchFamily="18" charset="2"/>
        <a:buChar char=""/>
        <a:defRPr sz="2400" kern="1200">
          <a:solidFill>
            <a:schemeClr val="tx1"/>
          </a:solidFill>
          <a:latin typeface="+mn-lt"/>
          <a:ea typeface="+mn-ea"/>
          <a:cs typeface="+mn-cs"/>
        </a:defRPr>
      </a:lvl1pPr>
      <a:lvl2pPr marL="914400" indent="-457200" algn="l" defTabSz="914400" rtl="0" eaLnBrk="1" latinLnBrk="0" hangingPunct="1">
        <a:spcBef>
          <a:spcPts val="0"/>
        </a:spcBef>
        <a:spcAft>
          <a:spcPts val="1000"/>
        </a:spcAft>
        <a:buClr>
          <a:schemeClr val="bg2"/>
        </a:buClr>
        <a:buFont typeface="Wingdings 2" pitchFamily="18" charset="2"/>
        <a:buChar char=""/>
        <a:defRPr sz="2200" kern="1200">
          <a:solidFill>
            <a:schemeClr val="tx1"/>
          </a:solidFill>
          <a:latin typeface="+mn-lt"/>
          <a:ea typeface="+mn-ea"/>
          <a:cs typeface="+mn-cs"/>
        </a:defRPr>
      </a:lvl2pPr>
      <a:lvl3pPr marL="1371600" indent="-457200" algn="l" defTabSz="914400" rtl="0" eaLnBrk="1" latinLnBrk="0" hangingPunct="1">
        <a:spcBef>
          <a:spcPts val="0"/>
        </a:spcBef>
        <a:spcAft>
          <a:spcPts val="1000"/>
        </a:spcAft>
        <a:buFont typeface="Wingdings 2" pitchFamily="18" charset="2"/>
        <a:buChar char=""/>
        <a:defRPr sz="2000" kern="1200">
          <a:solidFill>
            <a:schemeClr val="tx1"/>
          </a:solidFill>
          <a:latin typeface="+mn-lt"/>
          <a:ea typeface="+mn-ea"/>
          <a:cs typeface="+mn-cs"/>
        </a:defRPr>
      </a:lvl3pPr>
      <a:lvl4pPr marL="1828800" indent="-457200" algn="l" defTabSz="914400" rtl="0" eaLnBrk="1" latinLnBrk="0" hangingPunct="1">
        <a:spcBef>
          <a:spcPts val="0"/>
        </a:spcBef>
        <a:spcAft>
          <a:spcPts val="1000"/>
        </a:spcAft>
        <a:buClr>
          <a:schemeClr val="bg2"/>
        </a:buClr>
        <a:buFont typeface="Wingdings 2" pitchFamily="18" charset="2"/>
        <a:buChar char=""/>
        <a:defRPr sz="1800" kern="1200">
          <a:solidFill>
            <a:schemeClr val="tx1"/>
          </a:solidFill>
          <a:latin typeface="+mn-lt"/>
          <a:ea typeface="+mn-ea"/>
          <a:cs typeface="+mn-cs"/>
        </a:defRPr>
      </a:lvl4pPr>
      <a:lvl5pPr marL="2286000" indent="-457200" algn="l" defTabSz="914400" rtl="0" eaLnBrk="1" latinLnBrk="0" hangingPunct="1">
        <a:spcBef>
          <a:spcPts val="0"/>
        </a:spcBef>
        <a:spcAft>
          <a:spcPts val="1000"/>
        </a:spcAft>
        <a:buFont typeface="Wingdings 2" pitchFamily="18" charset="2"/>
        <a:buChar char=""/>
        <a:defRPr sz="1800" kern="1200">
          <a:solidFill>
            <a:schemeClr val="tx1"/>
          </a:solidFill>
          <a:latin typeface="+mn-lt"/>
          <a:ea typeface="+mn-ea"/>
          <a:cs typeface="+mn-cs"/>
        </a:defRPr>
      </a:lvl5pPr>
      <a:lvl6pPr marL="2743200" indent="-461963" algn="l" defTabSz="914400" rtl="0" eaLnBrk="1" latinLnBrk="0" hangingPunct="1">
        <a:spcBef>
          <a:spcPts val="0"/>
        </a:spcBef>
        <a:spcAft>
          <a:spcPts val="600"/>
        </a:spcAft>
        <a:buClr>
          <a:schemeClr val="bg2"/>
        </a:buClr>
        <a:buFont typeface="Wingdings 2" pitchFamily="18" charset="2"/>
        <a:buChar char="ò"/>
        <a:defRPr lang="en-US" sz="1800" kern="1200" dirty="0" smtClean="0">
          <a:solidFill>
            <a:schemeClr val="tx1"/>
          </a:solidFill>
          <a:latin typeface="+mn-lt"/>
          <a:ea typeface="+mn-ea"/>
          <a:cs typeface="+mn-cs"/>
        </a:defRPr>
      </a:lvl6pPr>
      <a:lvl7pPr marL="3205163" indent="-461963" algn="l" defTabSz="914400" rtl="0" eaLnBrk="1" latinLnBrk="0" hangingPunct="1">
        <a:spcBef>
          <a:spcPts val="0"/>
        </a:spcBef>
        <a:spcAft>
          <a:spcPts val="600"/>
        </a:spcAft>
        <a:buFont typeface="Wingdings 2" pitchFamily="18" charset="2"/>
        <a:buChar char="ò"/>
        <a:defRPr lang="en-US" sz="1800" kern="1200" dirty="0" smtClean="0">
          <a:solidFill>
            <a:schemeClr val="tx1"/>
          </a:solidFill>
          <a:latin typeface="+mn-lt"/>
          <a:ea typeface="+mn-ea"/>
          <a:cs typeface="+mn-cs"/>
        </a:defRPr>
      </a:lvl7pPr>
      <a:lvl8pPr marL="3657600" indent="-461963" algn="l" defTabSz="914400" rtl="0" eaLnBrk="1" latinLnBrk="0" hangingPunct="1">
        <a:spcBef>
          <a:spcPts val="0"/>
        </a:spcBef>
        <a:spcAft>
          <a:spcPts val="600"/>
        </a:spcAft>
        <a:buClr>
          <a:schemeClr val="bg2"/>
        </a:buClr>
        <a:buFont typeface="Wingdings 2" pitchFamily="18" charset="2"/>
        <a:buChar char="ò"/>
        <a:defRPr lang="en-US" sz="1800" kern="1200" dirty="0" smtClean="0">
          <a:solidFill>
            <a:schemeClr val="tx1"/>
          </a:solidFill>
          <a:latin typeface="+mn-lt"/>
          <a:ea typeface="+mn-ea"/>
          <a:cs typeface="+mn-cs"/>
        </a:defRPr>
      </a:lvl8pPr>
      <a:lvl9pPr marL="4119563" indent="-461963" algn="l" defTabSz="914400" rtl="0" eaLnBrk="1" latinLnBrk="0" hangingPunct="1">
        <a:spcBef>
          <a:spcPts val="0"/>
        </a:spcBef>
        <a:spcAft>
          <a:spcPts val="600"/>
        </a:spcAft>
        <a:buFont typeface="Wingdings 2" pitchFamily="18" charset="2"/>
        <a:buChar char="ò"/>
        <a:defRPr lang="en-US" sz="1800" kern="1200" dirty="0" smtClean="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wmf"/><Relationship Id="rId3" Type="http://schemas.openxmlformats.org/officeDocument/2006/relationships/image" Target="../media/image14.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nps.gov/jame/historyculture/the-virginia-company-of-london.htm"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AP US History</a:t>
            </a:r>
            <a:endParaRPr lang="en-US" dirty="0"/>
          </a:p>
        </p:txBody>
      </p:sp>
      <p:sp>
        <p:nvSpPr>
          <p:cNvPr id="3" name="Subtitle 2"/>
          <p:cNvSpPr>
            <a:spLocks noGrp="1"/>
          </p:cNvSpPr>
          <p:nvPr>
            <p:ph type="subTitle" idx="1"/>
          </p:nvPr>
        </p:nvSpPr>
        <p:spPr/>
        <p:txBody>
          <a:bodyPr/>
          <a:lstStyle/>
          <a:p>
            <a:r>
              <a:rPr lang="en-US" dirty="0" smtClean="0"/>
              <a:t>Topic: Early Colonial History</a:t>
            </a:r>
          </a:p>
          <a:p>
            <a:r>
              <a:rPr lang="en-US" dirty="0" smtClean="0"/>
              <a:t>Essential Question: Why did the colonists come to America?</a:t>
            </a:r>
            <a:endParaRPr lang="en-US" dirty="0"/>
          </a:p>
        </p:txBody>
      </p:sp>
    </p:spTree>
    <p:extLst>
      <p:ext uri="{BB962C8B-B14F-4D97-AF65-F5344CB8AC3E}">
        <p14:creationId xmlns:p14="http://schemas.microsoft.com/office/powerpoint/2010/main" val="42678159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did John Smith do?</a:t>
            </a:r>
            <a:endParaRPr lang="en-US" dirty="0"/>
          </a:p>
        </p:txBody>
      </p:sp>
      <p:sp>
        <p:nvSpPr>
          <p:cNvPr id="3" name="Content Placeholder 2"/>
          <p:cNvSpPr>
            <a:spLocks noGrp="1"/>
          </p:cNvSpPr>
          <p:nvPr>
            <p:ph idx="1"/>
          </p:nvPr>
        </p:nvSpPr>
        <p:spPr/>
        <p:txBody>
          <a:bodyPr/>
          <a:lstStyle/>
          <a:p>
            <a:r>
              <a:rPr lang="en-US" dirty="0" smtClean="0"/>
              <a:t>Imposed military order to the town</a:t>
            </a:r>
          </a:p>
          <a:p>
            <a:r>
              <a:rPr lang="en-US" dirty="0" smtClean="0"/>
              <a:t>Had to fight off Indians who were raiding the colonists</a:t>
            </a:r>
          </a:p>
          <a:p>
            <a:r>
              <a:rPr lang="en-US" dirty="0"/>
              <a:t>"He who does not work, will not eat."</a:t>
            </a:r>
            <a:endParaRPr lang="en-US" dirty="0" smtClean="0"/>
          </a:p>
          <a:p>
            <a:pPr marL="0" indent="0">
              <a:buNone/>
            </a:pPr>
            <a:endParaRPr lang="en-US" dirty="0" smtClean="0"/>
          </a:p>
          <a:p>
            <a:endParaRPr lang="en-US" dirty="0"/>
          </a:p>
        </p:txBody>
      </p:sp>
      <p:pic>
        <p:nvPicPr>
          <p:cNvPr id="4" name="Picture 6"/>
          <p:cNvPicPr>
            <a:picLocks noChangeAspect="1" noChangeArrowheads="1"/>
          </p:cNvPicPr>
          <p:nvPr/>
        </p:nvPicPr>
        <p:blipFill>
          <a:blip r:embed="rId2">
            <a:lum bright="-6000" contrast="6000"/>
            <a:extLst>
              <a:ext uri="{28A0092B-C50C-407E-A947-70E740481C1C}">
                <a14:useLocalDpi xmlns:a14="http://schemas.microsoft.com/office/drawing/2010/main" val="0"/>
              </a:ext>
            </a:extLst>
          </a:blip>
          <a:srcRect/>
          <a:stretch>
            <a:fillRect/>
          </a:stretch>
        </p:blipFill>
        <p:spPr bwMode="auto">
          <a:xfrm>
            <a:off x="204557" y="3829213"/>
            <a:ext cx="4278313" cy="275113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5" name="Picture 3" descr="Pocahontas_original"/>
          <p:cNvPicPr>
            <a:picLocks noChangeAspect="1" noChangeArrowheads="1"/>
          </p:cNvPicPr>
          <p:nvPr/>
        </p:nvPicPr>
        <p:blipFill>
          <a:blip r:embed="rId3">
            <a:lum bright="-6000" contrast="6000"/>
            <a:extLst>
              <a:ext uri="{28A0092B-C50C-407E-A947-70E740481C1C}">
                <a14:useLocalDpi xmlns:a14="http://schemas.microsoft.com/office/drawing/2010/main" val="0"/>
              </a:ext>
            </a:extLst>
          </a:blip>
          <a:srcRect/>
          <a:stretch>
            <a:fillRect/>
          </a:stretch>
        </p:blipFill>
        <p:spPr bwMode="auto">
          <a:xfrm>
            <a:off x="6400800" y="3423791"/>
            <a:ext cx="2527300" cy="32766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343105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Starving Time”</a:t>
            </a:r>
            <a:endParaRPr lang="en-US" dirty="0"/>
          </a:p>
        </p:txBody>
      </p:sp>
      <p:sp>
        <p:nvSpPr>
          <p:cNvPr id="3" name="Content Placeholder 2"/>
          <p:cNvSpPr>
            <a:spLocks noGrp="1"/>
          </p:cNvSpPr>
          <p:nvPr>
            <p:ph idx="1"/>
          </p:nvPr>
        </p:nvSpPr>
        <p:spPr>
          <a:xfrm>
            <a:off x="571500" y="1599640"/>
            <a:ext cx="8001000" cy="5258360"/>
          </a:xfrm>
        </p:spPr>
        <p:txBody>
          <a:bodyPr>
            <a:normAutofit lnSpcReduction="10000"/>
          </a:bodyPr>
          <a:lstStyle/>
          <a:p>
            <a:r>
              <a:rPr lang="en-US" dirty="0" smtClean="0"/>
              <a:t>1607: 104 colonists</a:t>
            </a:r>
          </a:p>
          <a:p>
            <a:r>
              <a:rPr lang="en-US" dirty="0" smtClean="0"/>
              <a:t>By </a:t>
            </a:r>
            <a:r>
              <a:rPr lang="en-US" dirty="0"/>
              <a:t>spring, 1608: 38 survived</a:t>
            </a:r>
          </a:p>
          <a:p>
            <a:r>
              <a:rPr lang="en-US" dirty="0"/>
              <a:t>1609: 300 more immigrants</a:t>
            </a:r>
          </a:p>
          <a:p>
            <a:r>
              <a:rPr lang="en-US" dirty="0"/>
              <a:t>By spring, 1610: 60 survived</a:t>
            </a:r>
          </a:p>
          <a:p>
            <a:r>
              <a:rPr lang="en-US" dirty="0"/>
              <a:t>1610 – 1624: 10,000 </a:t>
            </a:r>
            <a:br>
              <a:rPr lang="en-US" dirty="0"/>
            </a:br>
            <a:r>
              <a:rPr lang="en-US" dirty="0"/>
              <a:t>immigrants</a:t>
            </a:r>
          </a:p>
          <a:p>
            <a:r>
              <a:rPr lang="en-US" dirty="0"/>
              <a:t>1624 population: 1,200</a:t>
            </a:r>
          </a:p>
          <a:p>
            <a:r>
              <a:rPr lang="en-US" dirty="0"/>
              <a:t>Adult life expectancy: 40 years</a:t>
            </a:r>
          </a:p>
          <a:p>
            <a:r>
              <a:rPr lang="en-US" dirty="0"/>
              <a:t>Death of children before age 5:  80%</a:t>
            </a:r>
          </a:p>
          <a:p>
            <a:endParaRPr lang="en-US" dirty="0"/>
          </a:p>
        </p:txBody>
      </p:sp>
    </p:spTree>
    <p:extLst>
      <p:ext uri="{BB962C8B-B14F-4D97-AF65-F5344CB8AC3E}">
        <p14:creationId xmlns:p14="http://schemas.microsoft.com/office/powerpoint/2010/main" val="14078963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Tobacco as a Cash Crop Saves Virginia</a:t>
            </a:r>
            <a:endParaRPr lang="en-US" sz="3600" dirty="0"/>
          </a:p>
        </p:txBody>
      </p:sp>
      <p:sp>
        <p:nvSpPr>
          <p:cNvPr id="3" name="Content Placeholder 2"/>
          <p:cNvSpPr>
            <a:spLocks noGrp="1"/>
          </p:cNvSpPr>
          <p:nvPr>
            <p:ph idx="1"/>
          </p:nvPr>
        </p:nvSpPr>
        <p:spPr>
          <a:xfrm>
            <a:off x="571500" y="1905000"/>
            <a:ext cx="8001000" cy="4774414"/>
          </a:xfrm>
        </p:spPr>
        <p:txBody>
          <a:bodyPr>
            <a:normAutofit fontScale="55000" lnSpcReduction="20000"/>
          </a:bodyPr>
          <a:lstStyle/>
          <a:p>
            <a:r>
              <a:rPr lang="en-US" sz="4000" dirty="0" smtClean="0"/>
              <a:t>John Rolfe </a:t>
            </a:r>
          </a:p>
          <a:p>
            <a:r>
              <a:rPr lang="en-US" sz="4000" dirty="0"/>
              <a:t>1618 — Virginia produces 20,000 pounds of </a:t>
            </a:r>
            <a:br>
              <a:rPr lang="en-US" sz="4000" dirty="0"/>
            </a:br>
            <a:r>
              <a:rPr lang="en-US" sz="4000" dirty="0"/>
              <a:t>            tobacco</a:t>
            </a:r>
            <a:r>
              <a:rPr lang="en-US" sz="4000" dirty="0" smtClean="0"/>
              <a:t>.</a:t>
            </a:r>
            <a:endParaRPr lang="en-US" sz="4000" dirty="0"/>
          </a:p>
          <a:p>
            <a:r>
              <a:rPr lang="en-US" sz="4000" dirty="0"/>
              <a:t>1622 — Despite losing nearly one-third of </a:t>
            </a:r>
            <a:br>
              <a:rPr lang="en-US" sz="4000" dirty="0"/>
            </a:br>
            <a:r>
              <a:rPr lang="en-US" sz="4000" dirty="0"/>
              <a:t>            its colonists in an Indian attack,</a:t>
            </a:r>
            <a:br>
              <a:rPr lang="en-US" sz="4000" dirty="0"/>
            </a:br>
            <a:r>
              <a:rPr lang="en-US" sz="4000" dirty="0"/>
              <a:t>            Virginia produces 60,000 pounds of</a:t>
            </a:r>
            <a:br>
              <a:rPr lang="en-US" sz="4000" dirty="0"/>
            </a:br>
            <a:r>
              <a:rPr lang="en-US" sz="4000" dirty="0"/>
              <a:t>            tobacco</a:t>
            </a:r>
            <a:r>
              <a:rPr lang="en-US" sz="4000" dirty="0" smtClean="0"/>
              <a:t>.</a:t>
            </a:r>
            <a:endParaRPr lang="en-US" sz="4000" dirty="0"/>
          </a:p>
          <a:p>
            <a:r>
              <a:rPr lang="en-US" sz="4000" dirty="0"/>
              <a:t>1627 — Virginia produces </a:t>
            </a:r>
            <a:br>
              <a:rPr lang="en-US" sz="4000" dirty="0"/>
            </a:br>
            <a:r>
              <a:rPr lang="en-US" sz="4000" dirty="0"/>
              <a:t>             500,000 pounds</a:t>
            </a:r>
            <a:br>
              <a:rPr lang="en-US" sz="4000" dirty="0"/>
            </a:br>
            <a:r>
              <a:rPr lang="en-US" sz="4000" dirty="0"/>
              <a:t>             of tobacco</a:t>
            </a:r>
            <a:r>
              <a:rPr lang="en-US" sz="4000" dirty="0" smtClean="0"/>
              <a:t>.</a:t>
            </a:r>
            <a:endParaRPr lang="en-US" sz="4000" dirty="0"/>
          </a:p>
          <a:p>
            <a:r>
              <a:rPr lang="en-US" sz="4000" dirty="0"/>
              <a:t>1629 — Virginia produces </a:t>
            </a:r>
            <a:br>
              <a:rPr lang="en-US" sz="4000" dirty="0"/>
            </a:br>
            <a:r>
              <a:rPr lang="en-US" sz="4000" dirty="0"/>
              <a:t>             1,500,000 pounds </a:t>
            </a:r>
            <a:br>
              <a:rPr lang="en-US" sz="4000" dirty="0"/>
            </a:br>
            <a:r>
              <a:rPr lang="en-US" sz="4000" dirty="0"/>
              <a:t>             of tobacco</a:t>
            </a:r>
            <a:r>
              <a:rPr lang="en-US" sz="4000" dirty="0" smtClean="0"/>
              <a:t>.</a:t>
            </a:r>
            <a:endParaRPr lang="en-US" sz="4000" dirty="0"/>
          </a:p>
        </p:txBody>
      </p:sp>
    </p:spTree>
    <p:extLst>
      <p:ext uri="{BB962C8B-B14F-4D97-AF65-F5344CB8AC3E}">
        <p14:creationId xmlns:p14="http://schemas.microsoft.com/office/powerpoint/2010/main" val="3206695069"/>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Flooding the Market?</a:t>
            </a:r>
            <a:endParaRPr lang="en-US" dirty="0"/>
          </a:p>
        </p:txBody>
      </p:sp>
      <p:pic>
        <p:nvPicPr>
          <p:cNvPr id="4" name="Picture 4" descr="304690_la_03_01"/>
          <p:cNvPicPr>
            <a:picLocks noGrp="1" noChangeAspect="1" noChangeArrowheads="1"/>
          </p:cNvPicPr>
          <p:nvPr>
            <p:ph idx="1"/>
          </p:nvPr>
        </p:nvPicPr>
        <p:blipFill>
          <a:blip r:embed="rId2">
            <a:lum bright="-12000" contrast="24000"/>
            <a:extLst>
              <a:ext uri="{28A0092B-C50C-407E-A947-70E740481C1C}">
                <a14:useLocalDpi xmlns:a14="http://schemas.microsoft.com/office/drawing/2010/main" val="0"/>
              </a:ext>
            </a:extLst>
          </a:blip>
          <a:srcRect l="-47318" r="-47318"/>
          <a:stretch>
            <a:fillRect/>
          </a:stretch>
        </p:blipFill>
        <p:spPr bwMode="auto">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12896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Virginia is “Bought Out”</a:t>
            </a:r>
            <a:endParaRPr lang="en-US" dirty="0"/>
          </a:p>
        </p:txBody>
      </p:sp>
      <p:sp>
        <p:nvSpPr>
          <p:cNvPr id="3" name="Content Placeholder 2"/>
          <p:cNvSpPr>
            <a:spLocks noGrp="1"/>
          </p:cNvSpPr>
          <p:nvPr>
            <p:ph idx="1"/>
          </p:nvPr>
        </p:nvSpPr>
        <p:spPr/>
        <p:txBody>
          <a:bodyPr>
            <a:normAutofit lnSpcReduction="10000"/>
          </a:bodyPr>
          <a:lstStyle/>
          <a:p>
            <a:r>
              <a:rPr lang="en-US" dirty="0" smtClean="0"/>
              <a:t>It’s a long story but basically the joint-stock company ended in epic failure. There were no real profits, money was owed to everyone, so in 1624 King James I declared Virginia a </a:t>
            </a:r>
            <a:r>
              <a:rPr lang="en-US" b="1" dirty="0" smtClean="0"/>
              <a:t>royal colony </a:t>
            </a:r>
            <a:endParaRPr lang="en-US" dirty="0" smtClean="0"/>
          </a:p>
          <a:p>
            <a:r>
              <a:rPr lang="en-US" dirty="0" smtClean="0"/>
              <a:t>Govt. was established (House of Burgesses)</a:t>
            </a:r>
          </a:p>
          <a:p>
            <a:r>
              <a:rPr lang="en-US" dirty="0" smtClean="0"/>
              <a:t>New system put in place called the “</a:t>
            </a:r>
            <a:r>
              <a:rPr lang="en-US" b="1" dirty="0" err="1" smtClean="0"/>
              <a:t>Headright</a:t>
            </a:r>
            <a:r>
              <a:rPr lang="en-US" b="1" dirty="0" smtClean="0"/>
              <a:t> System” </a:t>
            </a:r>
            <a:r>
              <a:rPr lang="en-US" dirty="0"/>
              <a:t>where </a:t>
            </a:r>
            <a:r>
              <a:rPr lang="en-US" dirty="0" smtClean="0"/>
              <a:t>investors </a:t>
            </a:r>
            <a:r>
              <a:rPr lang="en-US" dirty="0"/>
              <a:t>and residents were able to acquire land in paying the passage of new </a:t>
            </a:r>
            <a:r>
              <a:rPr lang="en-US" dirty="0" smtClean="0"/>
              <a:t>settlers</a:t>
            </a:r>
          </a:p>
          <a:p>
            <a:r>
              <a:rPr lang="en-US" dirty="0" smtClean="0"/>
              <a:t>Women were also brought over…for the men </a:t>
            </a:r>
            <a:r>
              <a:rPr lang="en-US" dirty="0" smtClean="0">
                <a:sym typeface="Wingdings"/>
              </a:rPr>
              <a:t> </a:t>
            </a:r>
            <a:endParaRPr lang="en-US" dirty="0"/>
          </a:p>
        </p:txBody>
      </p:sp>
    </p:spTree>
    <p:extLst>
      <p:ext uri="{BB962C8B-B14F-4D97-AF65-F5344CB8AC3E}">
        <p14:creationId xmlns:p14="http://schemas.microsoft.com/office/powerpoint/2010/main" val="42330371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Widowarchy</a:t>
            </a:r>
            <a:endParaRPr lang="en-US" dirty="0"/>
          </a:p>
        </p:txBody>
      </p:sp>
      <p:sp>
        <p:nvSpPr>
          <p:cNvPr id="3" name="Content Placeholder 2"/>
          <p:cNvSpPr>
            <a:spLocks noGrp="1"/>
          </p:cNvSpPr>
          <p:nvPr>
            <p:ph idx="1"/>
          </p:nvPr>
        </p:nvSpPr>
        <p:spPr>
          <a:xfrm>
            <a:off x="571500" y="1905000"/>
            <a:ext cx="4459990" cy="4114800"/>
          </a:xfrm>
        </p:spPr>
        <p:txBody>
          <a:bodyPr/>
          <a:lstStyle/>
          <a:p>
            <a:r>
              <a:rPr lang="en-US" dirty="0"/>
              <a:t>High mortality among husbands and fathers left many women </a:t>
            </a:r>
            <a:r>
              <a:rPr lang="en-US" dirty="0" smtClean="0"/>
              <a:t>in </a:t>
            </a:r>
            <a:r>
              <a:rPr lang="en-US" dirty="0"/>
              <a:t>the Chesapeake colonies with unusual autonomy and wealth!</a:t>
            </a:r>
          </a:p>
          <a:p>
            <a:endParaRPr lang="en-US" dirty="0"/>
          </a:p>
        </p:txBody>
      </p:sp>
      <p:pic>
        <p:nvPicPr>
          <p:cNvPr id="4" name="Picture 7"/>
          <p:cNvPicPr>
            <a:picLocks noChangeAspect="1" noChangeArrowheads="1"/>
          </p:cNvPicPr>
          <p:nvPr/>
        </p:nvPicPr>
        <p:blipFill>
          <a:blip r:embed="rId2">
            <a:lum contrast="6000"/>
            <a:extLst>
              <a:ext uri="{28A0092B-C50C-407E-A947-70E740481C1C}">
                <a14:useLocalDpi xmlns:a14="http://schemas.microsoft.com/office/drawing/2010/main" val="0"/>
              </a:ext>
            </a:extLst>
          </a:blip>
          <a:srcRect/>
          <a:stretch>
            <a:fillRect/>
          </a:stretch>
        </p:blipFill>
        <p:spPr bwMode="auto">
          <a:xfrm>
            <a:off x="5257800" y="1905000"/>
            <a:ext cx="3394075" cy="46482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8788577"/>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further reading</a:t>
            </a:r>
            <a:endParaRPr lang="en-US" dirty="0"/>
          </a:p>
        </p:txBody>
      </p:sp>
      <p:sp>
        <p:nvSpPr>
          <p:cNvPr id="3" name="Content Placeholder 2"/>
          <p:cNvSpPr>
            <a:spLocks noGrp="1"/>
          </p:cNvSpPr>
          <p:nvPr>
            <p:ph idx="1"/>
          </p:nvPr>
        </p:nvSpPr>
        <p:spPr/>
        <p:txBody>
          <a:bodyPr/>
          <a:lstStyle/>
          <a:p>
            <a:r>
              <a:rPr lang="en-US" dirty="0">
                <a:hlinkClick r:id="rId2"/>
              </a:rPr>
              <a:t>http://www.nps.gov/jame/historyculture/the-virginia-company-of-</a:t>
            </a:r>
            <a:r>
              <a:rPr lang="en-US" dirty="0" smtClean="0">
                <a:hlinkClick r:id="rId2"/>
              </a:rPr>
              <a:t>london.htm</a:t>
            </a:r>
            <a:endParaRPr lang="en-US" dirty="0" smtClean="0"/>
          </a:p>
          <a:p>
            <a:r>
              <a:rPr lang="en-US" dirty="0"/>
              <a:t>http://</a:t>
            </a:r>
            <a:r>
              <a:rPr lang="en-US" dirty="0" err="1"/>
              <a:t>highered.mcgraw-hill.com</a:t>
            </a:r>
            <a:r>
              <a:rPr lang="en-US" dirty="0"/>
              <a:t>/sites/0012122005/student_view0/</a:t>
            </a:r>
          </a:p>
        </p:txBody>
      </p:sp>
    </p:spTree>
    <p:extLst>
      <p:ext uri="{BB962C8B-B14F-4D97-AF65-F5344CB8AC3E}">
        <p14:creationId xmlns:p14="http://schemas.microsoft.com/office/powerpoint/2010/main" val="27374114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500" dirty="0" smtClean="0"/>
              <a:t>Homework for the weekend</a:t>
            </a:r>
            <a:endParaRPr lang="en-US" sz="4500" dirty="0"/>
          </a:p>
        </p:txBody>
      </p:sp>
      <p:sp>
        <p:nvSpPr>
          <p:cNvPr id="3" name="Content Placeholder 2"/>
          <p:cNvSpPr>
            <a:spLocks noGrp="1"/>
          </p:cNvSpPr>
          <p:nvPr>
            <p:ph idx="1"/>
          </p:nvPr>
        </p:nvSpPr>
        <p:spPr/>
        <p:txBody>
          <a:bodyPr/>
          <a:lstStyle/>
          <a:p>
            <a:r>
              <a:rPr lang="en-US" dirty="0" smtClean="0"/>
              <a:t>Read &amp; take notes on the first 10 pages of Chapter 2</a:t>
            </a:r>
          </a:p>
          <a:p>
            <a:r>
              <a:rPr lang="en-US" dirty="0" smtClean="0"/>
              <a:t>Expect a reading quiz on Monday:</a:t>
            </a:r>
          </a:p>
          <a:p>
            <a:pPr lvl="1"/>
            <a:r>
              <a:rPr lang="en-US" dirty="0" smtClean="0"/>
              <a:t>Key Terms:</a:t>
            </a:r>
          </a:p>
          <a:p>
            <a:pPr lvl="2"/>
            <a:endParaRPr lang="en-US" dirty="0"/>
          </a:p>
        </p:txBody>
      </p:sp>
    </p:spTree>
    <p:extLst>
      <p:ext uri="{BB962C8B-B14F-4D97-AF65-F5344CB8AC3E}">
        <p14:creationId xmlns:p14="http://schemas.microsoft.com/office/powerpoint/2010/main" val="7696317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end </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13865045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a:t>
            </a:r>
            <a:endParaRPr lang="en-US" dirty="0"/>
          </a:p>
        </p:txBody>
      </p:sp>
      <p:sp>
        <p:nvSpPr>
          <p:cNvPr id="3" name="Content Placeholder 2"/>
          <p:cNvSpPr>
            <a:spLocks noGrp="1"/>
          </p:cNvSpPr>
          <p:nvPr>
            <p:ph idx="1"/>
          </p:nvPr>
        </p:nvSpPr>
        <p:spPr/>
        <p:txBody>
          <a:bodyPr/>
          <a:lstStyle/>
          <a:p>
            <a:r>
              <a:rPr lang="en-US" dirty="0" smtClean="0"/>
              <a:t>Roanoke Island (Virginia) disappeared, founded by Sir Walter Raleigh (English)</a:t>
            </a:r>
          </a:p>
          <a:p>
            <a:r>
              <a:rPr lang="en-US" dirty="0" smtClean="0"/>
              <a:t>Why did Europeans desire to colonize and come to America?</a:t>
            </a:r>
          </a:p>
          <a:p>
            <a:pPr lvl="1"/>
            <a:r>
              <a:rPr lang="en-US" dirty="0" smtClean="0"/>
              <a:t>1) Quest for gold and spices</a:t>
            </a:r>
          </a:p>
          <a:p>
            <a:pPr lvl="1"/>
            <a:r>
              <a:rPr lang="en-US" dirty="0" smtClean="0"/>
              <a:t>2) Desire to spread Christianity</a:t>
            </a:r>
          </a:p>
          <a:p>
            <a:pPr lvl="1"/>
            <a:r>
              <a:rPr lang="en-US" dirty="0" smtClean="0"/>
              <a:t>3) Desire to utilize new technologies </a:t>
            </a:r>
            <a:endParaRPr lang="en-US" dirty="0"/>
          </a:p>
        </p:txBody>
      </p:sp>
    </p:spTree>
    <p:extLst>
      <p:ext uri="{BB962C8B-B14F-4D97-AF65-F5344CB8AC3E}">
        <p14:creationId xmlns:p14="http://schemas.microsoft.com/office/powerpoint/2010/main" val="15891253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America?</a:t>
            </a:r>
            <a:endParaRPr lang="en-US" dirty="0"/>
          </a:p>
        </p:txBody>
      </p:sp>
      <p:sp>
        <p:nvSpPr>
          <p:cNvPr id="3" name="Content Placeholder 2"/>
          <p:cNvSpPr>
            <a:spLocks noGrp="1"/>
          </p:cNvSpPr>
          <p:nvPr>
            <p:ph idx="1"/>
          </p:nvPr>
        </p:nvSpPr>
        <p:spPr/>
        <p:txBody>
          <a:bodyPr>
            <a:normAutofit/>
          </a:bodyPr>
          <a:lstStyle/>
          <a:p>
            <a:r>
              <a:rPr lang="en-US" dirty="0" smtClean="0"/>
              <a:t>1) Economic reasons (lived in poverty)</a:t>
            </a:r>
          </a:p>
          <a:p>
            <a:r>
              <a:rPr lang="en-US" dirty="0" smtClean="0"/>
              <a:t>2) Religious freedom</a:t>
            </a:r>
          </a:p>
          <a:p>
            <a:endParaRPr lang="en-US" dirty="0"/>
          </a:p>
          <a:p>
            <a:r>
              <a:rPr lang="en-US" dirty="0" smtClean="0"/>
              <a:t>The big question: </a:t>
            </a:r>
            <a:r>
              <a:rPr lang="en-US" b="1" u="sng" dirty="0" smtClean="0"/>
              <a:t>Was it more “push” or “pull” factors that brought the English to America?</a:t>
            </a:r>
          </a:p>
          <a:p>
            <a:r>
              <a:rPr lang="en-US" dirty="0" smtClean="0"/>
              <a:t>Biggest factors to consider:</a:t>
            </a:r>
          </a:p>
          <a:p>
            <a:pPr lvl="1"/>
            <a:r>
              <a:rPr lang="en-US" dirty="0" smtClean="0"/>
              <a:t>Gold, slavery, adventure, religious freedom, </a:t>
            </a:r>
          </a:p>
          <a:p>
            <a:endParaRPr lang="en-US" dirty="0"/>
          </a:p>
          <a:p>
            <a:endParaRPr lang="en-US" dirty="0" smtClean="0"/>
          </a:p>
        </p:txBody>
      </p:sp>
    </p:spTree>
    <p:extLst>
      <p:ext uri="{BB962C8B-B14F-4D97-AF65-F5344CB8AC3E}">
        <p14:creationId xmlns:p14="http://schemas.microsoft.com/office/powerpoint/2010/main" val="173001992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 &amp; MD</a:t>
            </a:r>
            <a:endParaRPr lang="en-US" dirty="0"/>
          </a:p>
        </p:txBody>
      </p:sp>
      <p:sp>
        <p:nvSpPr>
          <p:cNvPr id="3" name="Content Placeholder 2"/>
          <p:cNvSpPr>
            <a:spLocks noGrp="1"/>
          </p:cNvSpPr>
          <p:nvPr>
            <p:ph idx="1"/>
          </p:nvPr>
        </p:nvSpPr>
        <p:spPr/>
        <p:txBody>
          <a:bodyPr>
            <a:normAutofit lnSpcReduction="10000"/>
          </a:bodyPr>
          <a:lstStyle/>
          <a:p>
            <a:r>
              <a:rPr lang="en-US" dirty="0" smtClean="0"/>
              <a:t>In the “Chesapeake” Region</a:t>
            </a:r>
          </a:p>
          <a:p>
            <a:r>
              <a:rPr lang="en-US" dirty="0" smtClean="0"/>
              <a:t>1</a:t>
            </a:r>
            <a:r>
              <a:rPr lang="en-US" baseline="30000" dirty="0" smtClean="0"/>
              <a:t>st</a:t>
            </a:r>
            <a:r>
              <a:rPr lang="en-US" dirty="0" smtClean="0"/>
              <a:t> 2 successful colonies</a:t>
            </a:r>
          </a:p>
          <a:p>
            <a:r>
              <a:rPr lang="en-US" dirty="0" smtClean="0"/>
              <a:t>The </a:t>
            </a:r>
            <a:r>
              <a:rPr lang="en-US" b="1" dirty="0" smtClean="0"/>
              <a:t>London Company </a:t>
            </a:r>
            <a:r>
              <a:rPr lang="en-US" dirty="0" smtClean="0"/>
              <a:t>(a joint-stock company) built Jamestown (VA)</a:t>
            </a:r>
          </a:p>
          <a:p>
            <a:r>
              <a:rPr lang="en-US" dirty="0" smtClean="0"/>
              <a:t>3 Biggest problems:</a:t>
            </a:r>
          </a:p>
          <a:p>
            <a:pPr lvl="1"/>
            <a:r>
              <a:rPr lang="en-US" dirty="0" smtClean="0"/>
              <a:t>A) Hostile environment</a:t>
            </a:r>
          </a:p>
          <a:p>
            <a:pPr lvl="1"/>
            <a:r>
              <a:rPr lang="en-US" dirty="0" smtClean="0"/>
              <a:t>B) Unclear goals</a:t>
            </a:r>
          </a:p>
          <a:p>
            <a:pPr lvl="1"/>
            <a:r>
              <a:rPr lang="en-US" dirty="0" smtClean="0"/>
              <a:t>C) Colonists did not work for common good</a:t>
            </a:r>
          </a:p>
          <a:p>
            <a:endParaRPr lang="en-US" dirty="0"/>
          </a:p>
        </p:txBody>
      </p:sp>
      <p:sp>
        <p:nvSpPr>
          <p:cNvPr id="4" name="TextBox 3"/>
          <p:cNvSpPr txBox="1"/>
          <p:nvPr/>
        </p:nvSpPr>
        <p:spPr>
          <a:xfrm>
            <a:off x="5153613" y="95245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4805610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Picture 8" descr="map-River Plantations-mid-17c"/>
          <p:cNvPicPr>
            <a:picLocks noGrp="1" noChangeAspect="1" noChangeArrowheads="1"/>
          </p:cNvPicPr>
          <p:nvPr>
            <p:ph idx="1"/>
          </p:nvPr>
        </p:nvPicPr>
        <p:blipFill rotWithShape="1">
          <a:blip r:embed="rId2">
            <a:lum contrast="6000"/>
            <a:extLst>
              <a:ext uri="{28A0092B-C50C-407E-A947-70E740481C1C}">
                <a14:useLocalDpi xmlns:a14="http://schemas.microsoft.com/office/drawing/2010/main" val="0"/>
              </a:ext>
            </a:extLst>
          </a:blip>
          <a:srcRect l="-7370" r="-7370"/>
          <a:stretch/>
        </p:blipFill>
        <p:spPr bwMode="auto">
          <a:xfrm>
            <a:off x="571500" y="1269943"/>
            <a:ext cx="8123696" cy="558805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42021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Historical Background</a:t>
            </a:r>
            <a:endParaRPr lang="en-US" dirty="0"/>
          </a:p>
        </p:txBody>
      </p:sp>
      <p:sp>
        <p:nvSpPr>
          <p:cNvPr id="3" name="Content Placeholder 2"/>
          <p:cNvSpPr>
            <a:spLocks noGrp="1"/>
          </p:cNvSpPr>
          <p:nvPr>
            <p:ph idx="1"/>
          </p:nvPr>
        </p:nvSpPr>
        <p:spPr>
          <a:xfrm>
            <a:off x="571500" y="1660695"/>
            <a:ext cx="8001000" cy="5006507"/>
          </a:xfrm>
        </p:spPr>
        <p:txBody>
          <a:bodyPr>
            <a:normAutofit fontScale="85000" lnSpcReduction="10000"/>
          </a:bodyPr>
          <a:lstStyle/>
          <a:p>
            <a:r>
              <a:rPr lang="en-US" dirty="0"/>
              <a:t>In the late 1580s, Sir Walter Raleigh attempted to plant a colony for England in present-day North </a:t>
            </a:r>
            <a:r>
              <a:rPr lang="en-US" dirty="0" smtClean="0"/>
              <a:t>Carolina</a:t>
            </a:r>
            <a:r>
              <a:rPr lang="en-US" dirty="0"/>
              <a:t> </a:t>
            </a:r>
            <a:r>
              <a:rPr lang="en-US" dirty="0" smtClean="0"/>
              <a:t>(Roanoke).</a:t>
            </a:r>
            <a:endParaRPr lang="en-US" dirty="0"/>
          </a:p>
          <a:p>
            <a:r>
              <a:rPr lang="en-US" dirty="0"/>
              <a:t>It was not until 1606 that the Virginia Company of London received a charter from the newly-crowned King James I. </a:t>
            </a:r>
            <a:endParaRPr lang="en-US" dirty="0" smtClean="0"/>
          </a:p>
          <a:p>
            <a:r>
              <a:rPr lang="en-US" dirty="0" smtClean="0"/>
              <a:t>The Virginia </a:t>
            </a:r>
            <a:r>
              <a:rPr lang="en-US" dirty="0"/>
              <a:t>Company was a joint-stock company, which sold shares. </a:t>
            </a:r>
            <a:endParaRPr lang="en-US" dirty="0" smtClean="0"/>
          </a:p>
          <a:p>
            <a:r>
              <a:rPr lang="en-US" dirty="0" smtClean="0"/>
              <a:t>All </a:t>
            </a:r>
            <a:r>
              <a:rPr lang="en-US" dirty="0"/>
              <a:t>who purchased shares </a:t>
            </a:r>
            <a:r>
              <a:rPr lang="en-US" dirty="0" smtClean="0"/>
              <a:t>shared </a:t>
            </a:r>
            <a:r>
              <a:rPr lang="en-US" dirty="0"/>
              <a:t>in the success or failure of the venture. </a:t>
            </a:r>
            <a:endParaRPr lang="en-US" dirty="0" smtClean="0"/>
          </a:p>
          <a:p>
            <a:r>
              <a:rPr lang="en-US" dirty="0" smtClean="0"/>
              <a:t>The </a:t>
            </a:r>
            <a:r>
              <a:rPr lang="en-US" dirty="0"/>
              <a:t>Virginia Company was formed both to bring profit to its shareholders and to establish an English colony in the New World. </a:t>
            </a:r>
          </a:p>
          <a:p>
            <a:r>
              <a:rPr lang="en-US" dirty="0"/>
              <a:t>In December 1606, the Virginia Company's three ships, containing 144 men and boys, set sail. On May 13, 1607, these first settlers selected the site of Jamestown Island as the place to build their fort.</a:t>
            </a:r>
          </a:p>
        </p:txBody>
      </p:sp>
    </p:spTree>
    <p:extLst>
      <p:ext uri="{BB962C8B-B14F-4D97-AF65-F5344CB8AC3E}">
        <p14:creationId xmlns:p14="http://schemas.microsoft.com/office/powerpoint/2010/main" val="6490715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Computer generated view</a:t>
            </a:r>
            <a:endParaRPr lang="en-US" dirty="0"/>
          </a:p>
        </p:txBody>
      </p:sp>
      <p:pic>
        <p:nvPicPr>
          <p:cNvPr id="4" name="Content Placeholder 3" descr="James Fort"/>
          <p:cNvPicPr>
            <a:picLocks noGrp="1" noChangeAspect="1" noChangeArrowheads="1"/>
          </p:cNvPicPr>
          <p:nvPr>
            <p:ph idx="1"/>
          </p:nvPr>
        </p:nvPicPr>
        <p:blipFill>
          <a:blip r:embed="rId2">
            <a:lum contrast="6000"/>
            <a:extLst>
              <a:ext uri="{28A0092B-C50C-407E-A947-70E740481C1C}">
                <a14:useLocalDpi xmlns:a14="http://schemas.microsoft.com/office/drawing/2010/main" val="0"/>
              </a:ext>
            </a:extLst>
          </a:blip>
          <a:srcRect l="-9500" r="-9500"/>
          <a:stretch>
            <a:fillRect/>
          </a:stretch>
        </p:blipFill>
        <p:spPr bwMode="auto">
          <a:xfrm>
            <a:off x="571500" y="1538585"/>
            <a:ext cx="8001000" cy="448121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8046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Jamestown Disasters</a:t>
            </a:r>
            <a:endParaRPr lang="en-US" dirty="0"/>
          </a:p>
        </p:txBody>
      </p:sp>
      <p:sp>
        <p:nvSpPr>
          <p:cNvPr id="3" name="Content Placeholder 2"/>
          <p:cNvSpPr>
            <a:spLocks noGrp="1"/>
          </p:cNvSpPr>
          <p:nvPr>
            <p:ph idx="1"/>
          </p:nvPr>
        </p:nvSpPr>
        <p:spPr>
          <a:xfrm>
            <a:off x="571500" y="1904999"/>
            <a:ext cx="8001000" cy="4664515"/>
          </a:xfrm>
        </p:spPr>
        <p:txBody>
          <a:bodyPr>
            <a:normAutofit lnSpcReduction="10000"/>
          </a:bodyPr>
          <a:lstStyle/>
          <a:p>
            <a:r>
              <a:rPr lang="en-US" dirty="0"/>
              <a:t>1606-1607 </a:t>
            </a:r>
            <a:r>
              <a:rPr lang="en-US" dirty="0" smtClean="0"/>
              <a:t>- </a:t>
            </a:r>
            <a:r>
              <a:rPr lang="en-US" dirty="0"/>
              <a:t>40 people died on the voyage to the New World.</a:t>
            </a:r>
          </a:p>
          <a:p>
            <a:r>
              <a:rPr lang="en-US" dirty="0"/>
              <a:t>1609 </a:t>
            </a:r>
            <a:r>
              <a:rPr lang="en-US" dirty="0" smtClean="0"/>
              <a:t>- </a:t>
            </a:r>
            <a:r>
              <a:rPr lang="en-US" dirty="0"/>
              <a:t>another ship from England lost its leaders and supplies in a shipwreck off Bermuda.</a:t>
            </a:r>
          </a:p>
          <a:p>
            <a:r>
              <a:rPr lang="en-US" dirty="0"/>
              <a:t>Settlers died by the dozens! </a:t>
            </a:r>
          </a:p>
          <a:p>
            <a:r>
              <a:rPr lang="en-US" dirty="0"/>
              <a:t>“Gentlemen” colonists would not work themselves.</a:t>
            </a:r>
          </a:p>
          <a:p>
            <a:r>
              <a:rPr lang="en-US" dirty="0" smtClean="0"/>
              <a:t>Smith nearly killed by Indians &amp; Powhatan </a:t>
            </a:r>
            <a:endParaRPr lang="en-US" dirty="0"/>
          </a:p>
          <a:p>
            <a:r>
              <a:rPr lang="en-US" dirty="0"/>
              <a:t>Settlers wasted time looking for gold instead of hunting or farming.</a:t>
            </a:r>
          </a:p>
          <a:p>
            <a:endParaRPr lang="en-US" dirty="0"/>
          </a:p>
        </p:txBody>
      </p:sp>
    </p:spTree>
    <p:extLst>
      <p:ext uri="{BB962C8B-B14F-4D97-AF65-F5344CB8AC3E}">
        <p14:creationId xmlns:p14="http://schemas.microsoft.com/office/powerpoint/2010/main" val="41553885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Enter John Smith</a:t>
            </a:r>
            <a:endParaRPr lang="en-US" dirty="0"/>
          </a:p>
        </p:txBody>
      </p:sp>
      <p:pic>
        <p:nvPicPr>
          <p:cNvPr id="4" name="Content Placeholder 3" descr="smith.jpg"/>
          <p:cNvPicPr>
            <a:picLocks noGrp="1" noChangeAspect="1"/>
          </p:cNvPicPr>
          <p:nvPr>
            <p:ph idx="1"/>
          </p:nvPr>
        </p:nvPicPr>
        <p:blipFill>
          <a:blip r:embed="rId2">
            <a:extLst>
              <a:ext uri="{28A0092B-C50C-407E-A947-70E740481C1C}">
                <a14:useLocalDpi xmlns:a14="http://schemas.microsoft.com/office/drawing/2010/main" val="0"/>
              </a:ext>
            </a:extLst>
          </a:blip>
          <a:srcRect l="-52624" r="-52624"/>
          <a:stretch>
            <a:fillRect/>
          </a:stretch>
        </p:blipFill>
        <p:spPr>
          <a:xfrm>
            <a:off x="571500" y="1417638"/>
            <a:ext cx="8001000" cy="5129212"/>
          </a:xfrm>
        </p:spPr>
      </p:pic>
    </p:spTree>
    <p:extLst>
      <p:ext uri="{BB962C8B-B14F-4D97-AF65-F5344CB8AC3E}">
        <p14:creationId xmlns:p14="http://schemas.microsoft.com/office/powerpoint/2010/main" val="269521825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Travelogue">
  <a:themeElements>
    <a:clrScheme name="Travelogue">
      <a:dk1>
        <a:sysClr val="windowText" lastClr="000000"/>
      </a:dk1>
      <a:lt1>
        <a:srgbClr val="EAC968"/>
      </a:lt1>
      <a:dk2>
        <a:srgbClr val="2A2515"/>
      </a:dk2>
      <a:lt2>
        <a:srgbClr val="82682C"/>
      </a:lt2>
      <a:accent1>
        <a:srgbClr val="B74D21"/>
      </a:accent1>
      <a:accent2>
        <a:srgbClr val="A32323"/>
      </a:accent2>
      <a:accent3>
        <a:srgbClr val="4576A3"/>
      </a:accent3>
      <a:accent4>
        <a:srgbClr val="615D9A"/>
      </a:accent4>
      <a:accent5>
        <a:srgbClr val="67924B"/>
      </a:accent5>
      <a:accent6>
        <a:srgbClr val="BF7B1B"/>
      </a:accent6>
      <a:hlink>
        <a:srgbClr val="99350B"/>
      </a:hlink>
      <a:folHlink>
        <a:srgbClr val="785140"/>
      </a:folHlink>
    </a:clrScheme>
    <a:fontScheme name="Travelogue">
      <a:majorFont>
        <a:latin typeface="Calisto MT"/>
        <a:ea typeface=""/>
        <a:cs typeface=""/>
        <a:font script="Jpan" typeface="ＭＳ 明朝"/>
        <a:font script="Hans" typeface="宋体"/>
        <a:font script="Hant" typeface="新細明體"/>
      </a:majorFont>
      <a:minorFont>
        <a:latin typeface="Calisto MT"/>
        <a:ea typeface=""/>
        <a:cs typeface=""/>
        <a:font script="Jpan" typeface="ＭＳ 明朝"/>
        <a:font script="Hans" typeface="宋体"/>
        <a:font script="Hant" typeface="新細明體"/>
      </a:minorFont>
    </a:fontScheme>
    <a:fmtScheme name="Travelogue">
      <a:fillStyleLst>
        <a:solidFill>
          <a:schemeClr val="phClr"/>
        </a:solidFill>
        <a:blipFill rotWithShape="1">
          <a:blip xmlns:r="http://schemas.openxmlformats.org/officeDocument/2006/relationships" r:embed="rId1">
            <a:duotone>
              <a:schemeClr val="phClr">
                <a:shade val="20000"/>
                <a:satMod val="130000"/>
              </a:schemeClr>
              <a:schemeClr val="phClr">
                <a:tint val="80000"/>
                <a:satMod val="150000"/>
              </a:schemeClr>
            </a:duotone>
          </a:blip>
          <a:tile tx="0" ty="0" sx="50000" sy="50000" flip="none" algn="tl"/>
        </a:blipFill>
        <a:blipFill rotWithShape="1">
          <a:blip xmlns:r="http://schemas.openxmlformats.org/officeDocument/2006/relationships" r:embed="rId2">
            <a:duotone>
              <a:schemeClr val="phClr">
                <a:shade val="20000"/>
                <a:satMod val="130000"/>
              </a:schemeClr>
              <a:schemeClr val="phClr">
                <a:tint val="80000"/>
                <a:satMod val="150000"/>
              </a:schemeClr>
            </a:duotone>
          </a:blip>
          <a:tile tx="0" ty="0" sx="50000" sy="50000" flip="none" algn="tl"/>
        </a:blip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dir="6600000" sx="102000" sy="102000" rotWithShape="0">
              <a:srgbClr val="000000">
                <a:alpha val="35000"/>
              </a:srgbClr>
            </a:outerShdw>
          </a:effectLst>
        </a:effectStyle>
        <a:effectStyle>
          <a:effectLst>
            <a:outerShdw blurRad="88900" dist="63500" dir="2400000" rotWithShape="0">
              <a:srgbClr val="000000">
                <a:alpha val="50000"/>
              </a:srgbClr>
            </a:outerShdw>
          </a:effectLst>
          <a:scene3d>
            <a:camera prst="orthographicFront">
              <a:rot lat="0" lon="0" rev="0"/>
            </a:camera>
            <a:lightRig rig="sunset" dir="t">
              <a:rot lat="0" lon="0" rev="4200000"/>
            </a:lightRig>
          </a:scene3d>
          <a:sp3d>
            <a:bevelT w="63500" h="25400" prst="coolSlant"/>
          </a:sp3d>
        </a:effectStyle>
      </a:effectStyleLst>
      <a:bgFillStyleLst>
        <a:solidFill>
          <a:schemeClr val="phClr"/>
        </a:solidFill>
        <a:gradFill rotWithShape="1">
          <a:gsLst>
            <a:gs pos="0">
              <a:schemeClr val="phClr">
                <a:tint val="50000"/>
                <a:shade val="90000"/>
                <a:hueMod val="85000"/>
                <a:satMod val="300000"/>
                <a:lumMod val="100000"/>
              </a:schemeClr>
            </a:gs>
            <a:gs pos="40000">
              <a:schemeClr val="phClr">
                <a:tint val="45000"/>
                <a:shade val="99000"/>
                <a:hueMod val="95000"/>
                <a:satMod val="300000"/>
                <a:lumMod val="100000"/>
              </a:schemeClr>
            </a:gs>
            <a:gs pos="100000">
              <a:schemeClr val="phClr">
                <a:shade val="20000"/>
                <a:hueMod val="95000"/>
                <a:satMod val="255000"/>
                <a:lumMod val="100000"/>
              </a:schemeClr>
            </a:gs>
          </a:gsLst>
          <a:path path="circle">
            <a:fillToRect l="50000" t="-80000" r="50000" b="180000"/>
          </a:path>
        </a:gradFill>
        <a:gradFill rotWithShape="1">
          <a:gsLst>
            <a:gs pos="0">
              <a:schemeClr val="phClr">
                <a:tint val="70000"/>
                <a:satMod val="2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Travelogue.thmx</Template>
  <TotalTime>81</TotalTime>
  <Words>646</Words>
  <Application>Microsoft Macintosh PowerPoint</Application>
  <PresentationFormat>On-screen Show (4:3)</PresentationFormat>
  <Paragraphs>75</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Travelogue</vt:lpstr>
      <vt:lpstr>AP US History</vt:lpstr>
      <vt:lpstr>Review</vt:lpstr>
      <vt:lpstr>Why America?</vt:lpstr>
      <vt:lpstr>VA &amp; MD</vt:lpstr>
      <vt:lpstr>PowerPoint Presentation</vt:lpstr>
      <vt:lpstr>Historical Background</vt:lpstr>
      <vt:lpstr>Computer generated view</vt:lpstr>
      <vt:lpstr>Jamestown Disasters</vt:lpstr>
      <vt:lpstr>Enter John Smith</vt:lpstr>
      <vt:lpstr>What did John Smith do?</vt:lpstr>
      <vt:lpstr>“The Starving Time”</vt:lpstr>
      <vt:lpstr>Tobacco as a Cash Crop Saves Virginia</vt:lpstr>
      <vt:lpstr>Flooding the Market?</vt:lpstr>
      <vt:lpstr>Virginia is “Bought Out”</vt:lpstr>
      <vt:lpstr>Widowarchy</vt:lpstr>
      <vt:lpstr>For further reading</vt:lpstr>
      <vt:lpstr>Homework for the weekend</vt:lpstr>
      <vt:lpstr>The end </vt:lpstr>
    </vt:vector>
  </TitlesOfParts>
  <Company>Me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 US History</dc:title>
  <dc:creator>Mark Scacewater</dc:creator>
  <cp:lastModifiedBy>Mark Scacewater</cp:lastModifiedBy>
  <cp:revision>10</cp:revision>
  <dcterms:created xsi:type="dcterms:W3CDTF">2011-08-26T00:52:55Z</dcterms:created>
  <dcterms:modified xsi:type="dcterms:W3CDTF">2011-08-26T13:53:28Z</dcterms:modified>
</cp:coreProperties>
</file>